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webextensions/webextension1.xml" ContentType="application/vnd.ms-office.webextension+xml"/>
  <Override PartName="/ppt/notesSlides/notesSlide11.xml" ContentType="application/vnd.openxmlformats-officedocument.presentationml.notesSlide+xml"/>
  <Override PartName="/ppt/webextensions/webextension2.xml" ContentType="application/vnd.ms-office.webextension+xml"/>
  <Override PartName="/ppt/notesSlides/notesSlide12.xml" ContentType="application/vnd.openxmlformats-officedocument.presentationml.notesSlide+xml"/>
  <Override PartName="/ppt/webextensions/webextension3.xml" ContentType="application/vnd.ms-office.webextension+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9"/>
  </p:notesMasterIdLst>
  <p:sldIdLst>
    <p:sldId id="256" r:id="rId2"/>
    <p:sldId id="257" r:id="rId3"/>
    <p:sldId id="259" r:id="rId4"/>
    <p:sldId id="260" r:id="rId5"/>
    <p:sldId id="261" r:id="rId6"/>
    <p:sldId id="262" r:id="rId7"/>
    <p:sldId id="263" r:id="rId8"/>
    <p:sldId id="258" r:id="rId9"/>
    <p:sldId id="264" r:id="rId10"/>
    <p:sldId id="300" r:id="rId11"/>
    <p:sldId id="330" r:id="rId12"/>
    <p:sldId id="331" r:id="rId13"/>
    <p:sldId id="332" r:id="rId14"/>
    <p:sldId id="274" r:id="rId15"/>
    <p:sldId id="298" r:id="rId16"/>
    <p:sldId id="297" r:id="rId17"/>
    <p:sldId id="320" r:id="rId18"/>
    <p:sldId id="308" r:id="rId19"/>
    <p:sldId id="318" r:id="rId20"/>
    <p:sldId id="321" r:id="rId21"/>
    <p:sldId id="319" r:id="rId22"/>
    <p:sldId id="322" r:id="rId23"/>
    <p:sldId id="299" r:id="rId24"/>
    <p:sldId id="309" r:id="rId25"/>
    <p:sldId id="310" r:id="rId26"/>
    <p:sldId id="317" r:id="rId27"/>
    <p:sldId id="306" r:id="rId28"/>
    <p:sldId id="311" r:id="rId29"/>
    <p:sldId id="323" r:id="rId30"/>
    <p:sldId id="325" r:id="rId31"/>
    <p:sldId id="302" r:id="rId32"/>
    <p:sldId id="314" r:id="rId33"/>
    <p:sldId id="312" r:id="rId34"/>
    <p:sldId id="315" r:id="rId35"/>
    <p:sldId id="326" r:id="rId36"/>
    <p:sldId id="329" r:id="rId37"/>
    <p:sldId id="316" r:id="rId38"/>
  </p:sldIdLst>
  <p:sldSz cx="9144000" cy="5143500" type="screen16x9"/>
  <p:notesSz cx="6858000" cy="9144000"/>
  <p:embeddedFontLst>
    <p:embeddedFont>
      <p:font typeface="Assistant" pitchFamily="2" charset="-79"/>
      <p:regular r:id="rId40"/>
      <p:bold r:id="rId41"/>
    </p:embeddedFont>
    <p:embeddedFont>
      <p:font typeface="IBM Plex Mono" panose="020B0509050203000203" pitchFamily="49" charset="0"/>
      <p:regular r:id="rId42"/>
      <p:bold r:id="rId43"/>
      <p:italic r:id="rId44"/>
      <p:boldItalic r:id="rId45"/>
    </p:embeddedFont>
    <p:embeddedFont>
      <p:font typeface="Nunito Light" pitchFamily="2" charset="0"/>
      <p:regular r:id="rId46"/>
      <p:italic r:id="rId47"/>
    </p:embeddedFont>
    <p:embeddedFont>
      <p:font typeface="Raleway"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2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19F575-9BB3-4F4F-A449-45C0C7E95876}" v="50" dt="2023-11-08T13:45:29.146"/>
    <p1510:client id="{284473B1-8B94-4216-81DF-D7233F721798}" v="1368" dt="2023-11-08T13:54:16.042"/>
    <p1510:client id="{30B92162-53EE-4D7C-BBF0-84F2FE835B0B}" v="14" dt="2023-11-07T23:25:35.080"/>
    <p1510:client id="{46B0AE51-2961-4378-93BB-2E6643443341}" v="46" dt="2023-11-08T00:00:02.759"/>
    <p1510:client id="{4BEAAE64-9221-45A2-838E-1E86CB05F679}" v="27" dt="2023-11-07T20:48:24.659"/>
    <p1510:client id="{578F0340-F2D8-45CA-A499-E99B22D0D927}" v="61" dt="2023-11-07T20:19:13.284"/>
    <p1510:client id="{65DDF622-7C01-4762-A762-F063CF8C8FD7}" v="6" dt="2023-11-08T06:52:34.224"/>
    <p1510:client id="{6AD8A73E-50EC-4F6E-8803-88B92B2CAC3C}" v="389" dt="2023-11-08T01:02:31.022"/>
    <p1510:client id="{7472DE80-2FE9-43B2-B0C8-FC7B84A7ACE1}" v="58" dt="2023-11-08T12:23:43.834"/>
    <p1510:client id="{85D00F6B-9572-4B1C-AE9B-04313446F9B7}" v="62" dt="2023-11-07T23:51:01.054"/>
    <p1510:client id="{90D65D87-A8AE-40BE-8C91-A25DBEB56C2E}" v="8" dt="2023-11-07T19:25:07.309"/>
    <p1510:client id="{9ACFAA7B-3127-4A8C-8D77-714F09BBE906}" v="131" dt="2023-11-08T08:24:02.836"/>
    <p1510:client id="{B35AC750-AE29-4347-9CEA-F6A1E290E0ED}" v="382" dt="2023-11-08T10:05:44.654"/>
    <p1510:client id="{D28C3A9A-089B-4D57-9C58-EC4BC126ED26}" v="8" dt="2023-11-08T07:55:54.299"/>
    <p1510:client id="{D4710864-ED08-4884-AC08-ED747960E316}" v="50" dt="2023-11-08T13:50:35.201"/>
    <p1510:client id="{DC277E04-56FA-4E4A-883E-E0A299E9B93B}" v="16" dt="2023-11-07T23:18:17.634"/>
    <p1510:client id="{E229CF67-D863-410D-92FE-953B0D009120}" v="12" dt="2023-11-08T06:05:07.158"/>
    <p1510:client id="{E237EAD1-D231-406F-A0F8-12C4B18DAC7F}" v="34" dt="2023-11-07T23:35:23.149"/>
  </p1510:revLst>
</p1510:revInfo>
</file>

<file path=ppt/tableStyles.xml><?xml version="1.0" encoding="utf-8"?>
<a:tblStyleLst xmlns:a="http://schemas.openxmlformats.org/drawingml/2006/main" def="{8192F1E5-2A35-45F4-932E-1D7B4C8B1DF1}">
  <a:tblStyle styleId="{8192F1E5-2A35-45F4-932E-1D7B4C8B1D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D009FBC-A032-4426-8443-12284A87947E}"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418"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hun Muraleedharan Nair (Student)" userId="400597a1-758e-45d0-b4c5-b236932bc5db" providerId="ADAL" clId="{284473B1-8B94-4216-81DF-D7233F721798}"/>
    <pc:docChg chg="undo redo custSel addSld delSld modSld sldOrd delMainMaster">
      <pc:chgData name="Mithun Muraleedharan Nair (Student)" userId="400597a1-758e-45d0-b4c5-b236932bc5db" providerId="ADAL" clId="{284473B1-8B94-4216-81DF-D7233F721798}" dt="2023-11-08T13:54:16.042" v="2556" actId="207"/>
      <pc:docMkLst>
        <pc:docMk/>
      </pc:docMkLst>
      <pc:sldChg chg="addSp modSp mod modNotesTx">
        <pc:chgData name="Mithun Muraleedharan Nair (Student)" userId="400597a1-758e-45d0-b4c5-b236932bc5db" providerId="ADAL" clId="{284473B1-8B94-4216-81DF-D7233F721798}" dt="2023-11-08T13:14:03.886" v="2131" actId="255"/>
        <pc:sldMkLst>
          <pc:docMk/>
          <pc:sldMk cId="0" sldId="256"/>
        </pc:sldMkLst>
        <pc:spChg chg="add mod">
          <ac:chgData name="Mithun Muraleedharan Nair (Student)" userId="400597a1-758e-45d0-b4c5-b236932bc5db" providerId="ADAL" clId="{284473B1-8B94-4216-81DF-D7233F721798}" dt="2023-11-07T18:14:54.077" v="176" actId="14100"/>
          <ac:spMkLst>
            <pc:docMk/>
            <pc:sldMk cId="0" sldId="256"/>
            <ac:spMk id="2" creationId="{86FBED1B-739D-266D-5919-FDD015F4373A}"/>
          </ac:spMkLst>
        </pc:spChg>
        <pc:spChg chg="add mod">
          <ac:chgData name="Mithun Muraleedharan Nair (Student)" userId="400597a1-758e-45d0-b4c5-b236932bc5db" providerId="ADAL" clId="{284473B1-8B94-4216-81DF-D7233F721798}" dt="2023-11-08T13:14:03.886" v="2131" actId="255"/>
          <ac:spMkLst>
            <pc:docMk/>
            <pc:sldMk cId="0" sldId="256"/>
            <ac:spMk id="3" creationId="{3003EB0A-842B-45F6-82A5-4AE2582C6ECB}"/>
          </ac:spMkLst>
        </pc:spChg>
        <pc:spChg chg="mod">
          <ac:chgData name="Mithun Muraleedharan Nair (Student)" userId="400597a1-758e-45d0-b4c5-b236932bc5db" providerId="ADAL" clId="{284473B1-8B94-4216-81DF-D7233F721798}" dt="2023-11-07T18:18:08.867" v="177" actId="1076"/>
          <ac:spMkLst>
            <pc:docMk/>
            <pc:sldMk cId="0" sldId="256"/>
            <ac:spMk id="180" creationId="{00000000-0000-0000-0000-000000000000}"/>
          </ac:spMkLst>
        </pc:spChg>
      </pc:sldChg>
      <pc:sldChg chg="modNotesTx">
        <pc:chgData name="Mithun Muraleedharan Nair (Student)" userId="400597a1-758e-45d0-b4c5-b236932bc5db" providerId="ADAL" clId="{284473B1-8B94-4216-81DF-D7233F721798}" dt="2023-11-08T03:27:14.530" v="1809" actId="113"/>
        <pc:sldMkLst>
          <pc:docMk/>
          <pc:sldMk cId="0" sldId="257"/>
        </pc:sldMkLst>
      </pc:sldChg>
      <pc:sldChg chg="addSp delSp modSp mod">
        <pc:chgData name="Mithun Muraleedharan Nair (Student)" userId="400597a1-758e-45d0-b4c5-b236932bc5db" providerId="ADAL" clId="{284473B1-8B94-4216-81DF-D7233F721798}" dt="2023-11-08T01:49:36.050" v="765" actId="14100"/>
        <pc:sldMkLst>
          <pc:docMk/>
          <pc:sldMk cId="4138970275" sldId="258"/>
        </pc:sldMkLst>
        <pc:spChg chg="mod">
          <ac:chgData name="Mithun Muraleedharan Nair (Student)" userId="400597a1-758e-45d0-b4c5-b236932bc5db" providerId="ADAL" clId="{284473B1-8B94-4216-81DF-D7233F721798}" dt="2023-11-08T01:04:18.137" v="440" actId="20577"/>
          <ac:spMkLst>
            <pc:docMk/>
            <pc:sldMk cId="4138970275" sldId="258"/>
            <ac:spMk id="203" creationId="{00000000-0000-0000-0000-000000000000}"/>
          </ac:spMkLst>
        </pc:spChg>
        <pc:picChg chg="add del mod">
          <ac:chgData name="Mithun Muraleedharan Nair (Student)" userId="400597a1-758e-45d0-b4c5-b236932bc5db" providerId="ADAL" clId="{284473B1-8B94-4216-81DF-D7233F721798}" dt="2023-11-08T01:35:53.824" v="595" actId="21"/>
          <ac:picMkLst>
            <pc:docMk/>
            <pc:sldMk cId="4138970275" sldId="258"/>
            <ac:picMk id="3" creationId="{ED14834A-69BF-0C92-24EA-18A916CF2EC7}"/>
          </ac:picMkLst>
        </pc:picChg>
        <pc:picChg chg="add del">
          <ac:chgData name="Mithun Muraleedharan Nair (Student)" userId="400597a1-758e-45d0-b4c5-b236932bc5db" providerId="ADAL" clId="{284473B1-8B94-4216-81DF-D7233F721798}" dt="2023-11-08T01:35:47.546" v="594" actId="22"/>
          <ac:picMkLst>
            <pc:docMk/>
            <pc:sldMk cId="4138970275" sldId="258"/>
            <ac:picMk id="4" creationId="{166FF99C-DF03-F736-2AE2-630CA2B62421}"/>
          </ac:picMkLst>
        </pc:picChg>
        <pc:picChg chg="add del mod">
          <ac:chgData name="Mithun Muraleedharan Nair (Student)" userId="400597a1-758e-45d0-b4c5-b236932bc5db" providerId="ADAL" clId="{284473B1-8B94-4216-81DF-D7233F721798}" dt="2023-11-08T01:35:58.135" v="597"/>
          <ac:picMkLst>
            <pc:docMk/>
            <pc:sldMk cId="4138970275" sldId="258"/>
            <ac:picMk id="5" creationId="{715D38F4-4F7F-040A-A6CD-7D30663A4AE6}"/>
          </ac:picMkLst>
        </pc:picChg>
        <pc:picChg chg="add del mod">
          <ac:chgData name="Mithun Muraleedharan Nair (Student)" userId="400597a1-758e-45d0-b4c5-b236932bc5db" providerId="ADAL" clId="{284473B1-8B94-4216-81DF-D7233F721798}" dt="2023-11-08T01:49:03.984" v="757" actId="21"/>
          <ac:picMkLst>
            <pc:docMk/>
            <pc:sldMk cId="4138970275" sldId="258"/>
            <ac:picMk id="7" creationId="{78FAC24D-9471-9BA6-CF7B-96FEF68FE792}"/>
          </ac:picMkLst>
        </pc:picChg>
        <pc:picChg chg="add del mod">
          <ac:chgData name="Mithun Muraleedharan Nair (Student)" userId="400597a1-758e-45d0-b4c5-b236932bc5db" providerId="ADAL" clId="{284473B1-8B94-4216-81DF-D7233F721798}" dt="2023-11-08T01:49:08.763" v="759"/>
          <ac:picMkLst>
            <pc:docMk/>
            <pc:sldMk cId="4138970275" sldId="258"/>
            <ac:picMk id="8" creationId="{DC219761-DFD1-D218-1E2A-46BCD5F8FE6A}"/>
          </ac:picMkLst>
        </pc:picChg>
        <pc:picChg chg="add mod">
          <ac:chgData name="Mithun Muraleedharan Nair (Student)" userId="400597a1-758e-45d0-b4c5-b236932bc5db" providerId="ADAL" clId="{284473B1-8B94-4216-81DF-D7233F721798}" dt="2023-11-08T01:49:36.050" v="765" actId="14100"/>
          <ac:picMkLst>
            <pc:docMk/>
            <pc:sldMk cId="4138970275" sldId="258"/>
            <ac:picMk id="10" creationId="{7A143CF4-7DC9-EB5D-83CF-D26311B38978}"/>
          </ac:picMkLst>
        </pc:picChg>
      </pc:sldChg>
      <pc:sldChg chg="modNotesTx">
        <pc:chgData name="Mithun Muraleedharan Nair (Student)" userId="400597a1-758e-45d0-b4c5-b236932bc5db" providerId="ADAL" clId="{284473B1-8B94-4216-81DF-D7233F721798}" dt="2023-11-08T03:27:22.855" v="1816" actId="113"/>
        <pc:sldMkLst>
          <pc:docMk/>
          <pc:sldMk cId="0" sldId="259"/>
        </pc:sldMkLst>
      </pc:sldChg>
      <pc:sldChg chg="modSp mod modNotesTx">
        <pc:chgData name="Mithun Muraleedharan Nair (Student)" userId="400597a1-758e-45d0-b4c5-b236932bc5db" providerId="ADAL" clId="{284473B1-8B94-4216-81DF-D7233F721798}" dt="2023-11-08T03:27:29.993" v="1823" actId="113"/>
        <pc:sldMkLst>
          <pc:docMk/>
          <pc:sldMk cId="0" sldId="260"/>
        </pc:sldMkLst>
        <pc:spChg chg="mod">
          <ac:chgData name="Mithun Muraleedharan Nair (Student)" userId="400597a1-758e-45d0-b4c5-b236932bc5db" providerId="ADAL" clId="{284473B1-8B94-4216-81DF-D7233F721798}" dt="2023-11-07T17:57:19.919" v="8" actId="20577"/>
          <ac:spMkLst>
            <pc:docMk/>
            <pc:sldMk cId="0" sldId="260"/>
            <ac:spMk id="235" creationId="{00000000-0000-0000-0000-000000000000}"/>
          </ac:spMkLst>
        </pc:spChg>
      </pc:sldChg>
      <pc:sldChg chg="modSp mod modNotesTx">
        <pc:chgData name="Mithun Muraleedharan Nair (Student)" userId="400597a1-758e-45d0-b4c5-b236932bc5db" providerId="ADAL" clId="{284473B1-8B94-4216-81DF-D7233F721798}" dt="2023-11-08T13:52:45.672" v="2547" actId="2711"/>
        <pc:sldMkLst>
          <pc:docMk/>
          <pc:sldMk cId="0" sldId="261"/>
        </pc:sldMkLst>
        <pc:spChg chg="mod">
          <ac:chgData name="Mithun Muraleedharan Nair (Student)" userId="400597a1-758e-45d0-b4c5-b236932bc5db" providerId="ADAL" clId="{284473B1-8B94-4216-81DF-D7233F721798}" dt="2023-11-08T13:52:45.672" v="2547" actId="2711"/>
          <ac:spMkLst>
            <pc:docMk/>
            <pc:sldMk cId="0" sldId="261"/>
            <ac:spMk id="245" creationId="{00000000-0000-0000-0000-000000000000}"/>
          </ac:spMkLst>
        </pc:spChg>
        <pc:spChg chg="mod">
          <ac:chgData name="Mithun Muraleedharan Nair (Student)" userId="400597a1-758e-45d0-b4c5-b236932bc5db" providerId="ADAL" clId="{284473B1-8B94-4216-81DF-D7233F721798}" dt="2023-11-08T13:52:30.114" v="2545" actId="2711"/>
          <ac:spMkLst>
            <pc:docMk/>
            <pc:sldMk cId="0" sldId="261"/>
            <ac:spMk id="247" creationId="{00000000-0000-0000-0000-000000000000}"/>
          </ac:spMkLst>
        </pc:spChg>
        <pc:spChg chg="mod">
          <ac:chgData name="Mithun Muraleedharan Nair (Student)" userId="400597a1-758e-45d0-b4c5-b236932bc5db" providerId="ADAL" clId="{284473B1-8B94-4216-81DF-D7233F721798}" dt="2023-11-08T13:52:24.194" v="2544" actId="2711"/>
          <ac:spMkLst>
            <pc:docMk/>
            <pc:sldMk cId="0" sldId="261"/>
            <ac:spMk id="248" creationId="{00000000-0000-0000-0000-000000000000}"/>
          </ac:spMkLst>
        </pc:spChg>
        <pc:spChg chg="mod">
          <ac:chgData name="Mithun Muraleedharan Nair (Student)" userId="400597a1-758e-45d0-b4c5-b236932bc5db" providerId="ADAL" clId="{284473B1-8B94-4216-81DF-D7233F721798}" dt="2023-11-08T13:52:38.273" v="2546" actId="2711"/>
          <ac:spMkLst>
            <pc:docMk/>
            <pc:sldMk cId="0" sldId="261"/>
            <ac:spMk id="249" creationId="{00000000-0000-0000-0000-000000000000}"/>
          </ac:spMkLst>
        </pc:spChg>
      </pc:sldChg>
      <pc:sldChg chg="modSp mod modNotesTx">
        <pc:chgData name="Mithun Muraleedharan Nair (Student)" userId="400597a1-758e-45d0-b4c5-b236932bc5db" providerId="ADAL" clId="{284473B1-8B94-4216-81DF-D7233F721798}" dt="2023-11-08T13:52:11.203" v="2543" actId="2711"/>
        <pc:sldMkLst>
          <pc:docMk/>
          <pc:sldMk cId="0" sldId="262"/>
        </pc:sldMkLst>
        <pc:spChg chg="mod">
          <ac:chgData name="Mithun Muraleedharan Nair (Student)" userId="400597a1-758e-45d0-b4c5-b236932bc5db" providerId="ADAL" clId="{284473B1-8B94-4216-81DF-D7233F721798}" dt="2023-11-08T13:51:57.424" v="2541" actId="2711"/>
          <ac:spMkLst>
            <pc:docMk/>
            <pc:sldMk cId="0" sldId="262"/>
            <ac:spMk id="263" creationId="{00000000-0000-0000-0000-000000000000}"/>
          </ac:spMkLst>
        </pc:spChg>
        <pc:spChg chg="mod">
          <ac:chgData name="Mithun Muraleedharan Nair (Student)" userId="400597a1-758e-45d0-b4c5-b236932bc5db" providerId="ADAL" clId="{284473B1-8B94-4216-81DF-D7233F721798}" dt="2023-11-08T13:51:48.910" v="2540" actId="2711"/>
          <ac:spMkLst>
            <pc:docMk/>
            <pc:sldMk cId="0" sldId="262"/>
            <ac:spMk id="265" creationId="{00000000-0000-0000-0000-000000000000}"/>
          </ac:spMkLst>
        </pc:spChg>
        <pc:spChg chg="mod">
          <ac:chgData name="Mithun Muraleedharan Nair (Student)" userId="400597a1-758e-45d0-b4c5-b236932bc5db" providerId="ADAL" clId="{284473B1-8B94-4216-81DF-D7233F721798}" dt="2023-11-08T13:52:11.203" v="2543" actId="2711"/>
          <ac:spMkLst>
            <pc:docMk/>
            <pc:sldMk cId="0" sldId="262"/>
            <ac:spMk id="267" creationId="{00000000-0000-0000-0000-000000000000}"/>
          </ac:spMkLst>
        </pc:spChg>
        <pc:spChg chg="mod">
          <ac:chgData name="Mithun Muraleedharan Nair (Student)" userId="400597a1-758e-45d0-b4c5-b236932bc5db" providerId="ADAL" clId="{284473B1-8B94-4216-81DF-D7233F721798}" dt="2023-11-08T13:52:05.074" v="2542" actId="2711"/>
          <ac:spMkLst>
            <pc:docMk/>
            <pc:sldMk cId="0" sldId="262"/>
            <ac:spMk id="268" creationId="{00000000-0000-0000-0000-000000000000}"/>
          </ac:spMkLst>
        </pc:spChg>
      </pc:sldChg>
      <pc:sldChg chg="modSp mod modNotesTx">
        <pc:chgData name="Mithun Muraleedharan Nair (Student)" userId="400597a1-758e-45d0-b4c5-b236932bc5db" providerId="ADAL" clId="{284473B1-8B94-4216-81DF-D7233F721798}" dt="2023-11-08T13:51:39.507" v="2539" actId="2711"/>
        <pc:sldMkLst>
          <pc:docMk/>
          <pc:sldMk cId="0" sldId="263"/>
        </pc:sldMkLst>
        <pc:graphicFrameChg chg="modGraphic">
          <ac:chgData name="Mithun Muraleedharan Nair (Student)" userId="400597a1-758e-45d0-b4c5-b236932bc5db" providerId="ADAL" clId="{284473B1-8B94-4216-81DF-D7233F721798}" dt="2023-11-08T13:51:33.885" v="2538" actId="2711"/>
          <ac:graphicFrameMkLst>
            <pc:docMk/>
            <pc:sldMk cId="0" sldId="263"/>
            <ac:graphicFrameMk id="18" creationId="{8F77B866-E762-485A-9CF5-99CAE03BDCC7}"/>
          </ac:graphicFrameMkLst>
        </pc:graphicFrameChg>
        <pc:graphicFrameChg chg="modGraphic">
          <ac:chgData name="Mithun Muraleedharan Nair (Student)" userId="400597a1-758e-45d0-b4c5-b236932bc5db" providerId="ADAL" clId="{284473B1-8B94-4216-81DF-D7233F721798}" dt="2023-11-08T13:51:39.507" v="2539" actId="2711"/>
          <ac:graphicFrameMkLst>
            <pc:docMk/>
            <pc:sldMk cId="0" sldId="263"/>
            <ac:graphicFrameMk id="19" creationId="{CC0B1DE9-411B-1900-5A69-23DAECB61AA4}"/>
          </ac:graphicFrameMkLst>
        </pc:graphicFrameChg>
      </pc:sldChg>
      <pc:sldChg chg="modSp mod modNotesTx">
        <pc:chgData name="Mithun Muraleedharan Nair (Student)" userId="400597a1-758e-45d0-b4c5-b236932bc5db" providerId="ADAL" clId="{284473B1-8B94-4216-81DF-D7233F721798}" dt="2023-11-08T13:51:20.872" v="2537" actId="2711"/>
        <pc:sldMkLst>
          <pc:docMk/>
          <pc:sldMk cId="0" sldId="264"/>
        </pc:sldMkLst>
        <pc:graphicFrameChg chg="modGraphic">
          <ac:chgData name="Mithun Muraleedharan Nair (Student)" userId="400597a1-758e-45d0-b4c5-b236932bc5db" providerId="ADAL" clId="{284473B1-8B94-4216-81DF-D7233F721798}" dt="2023-11-08T13:51:20.872" v="2537" actId="2711"/>
          <ac:graphicFrameMkLst>
            <pc:docMk/>
            <pc:sldMk cId="0" sldId="264"/>
            <ac:graphicFrameMk id="28" creationId="{BC4D2592-40F8-611F-C829-3C43AA30366E}"/>
          </ac:graphicFrameMkLst>
        </pc:graphicFrameChg>
        <pc:graphicFrameChg chg="modGraphic">
          <ac:chgData name="Mithun Muraleedharan Nair (Student)" userId="400597a1-758e-45d0-b4c5-b236932bc5db" providerId="ADAL" clId="{284473B1-8B94-4216-81DF-D7233F721798}" dt="2023-11-08T13:51:10.954" v="2536" actId="2711"/>
          <ac:graphicFrameMkLst>
            <pc:docMk/>
            <pc:sldMk cId="0" sldId="264"/>
            <ac:graphicFrameMk id="30" creationId="{AE3EF8D0-B21D-3F48-E005-8274B0FDF116}"/>
          </ac:graphicFrameMkLst>
        </pc:graphicFrameChg>
      </pc:sldChg>
      <pc:sldChg chg="del">
        <pc:chgData name="Mithun Muraleedharan Nair (Student)" userId="400597a1-758e-45d0-b4c5-b236932bc5db" providerId="ADAL" clId="{284473B1-8B94-4216-81DF-D7233F721798}" dt="2023-11-07T23:40:47.332" v="193" actId="2696"/>
        <pc:sldMkLst>
          <pc:docMk/>
          <pc:sldMk cId="0" sldId="265"/>
        </pc:sldMkLst>
      </pc:sldChg>
      <pc:sldChg chg="del">
        <pc:chgData name="Mithun Muraleedharan Nair (Student)" userId="400597a1-758e-45d0-b4c5-b236932bc5db" providerId="ADAL" clId="{284473B1-8B94-4216-81DF-D7233F721798}" dt="2023-11-07T23:40:47.332" v="193" actId="2696"/>
        <pc:sldMkLst>
          <pc:docMk/>
          <pc:sldMk cId="0" sldId="266"/>
        </pc:sldMkLst>
      </pc:sldChg>
      <pc:sldChg chg="del">
        <pc:chgData name="Mithun Muraleedharan Nair (Student)" userId="400597a1-758e-45d0-b4c5-b236932bc5db" providerId="ADAL" clId="{284473B1-8B94-4216-81DF-D7233F721798}" dt="2023-11-07T23:40:47.332" v="193" actId="2696"/>
        <pc:sldMkLst>
          <pc:docMk/>
          <pc:sldMk cId="0" sldId="267"/>
        </pc:sldMkLst>
      </pc:sldChg>
      <pc:sldChg chg="del">
        <pc:chgData name="Mithun Muraleedharan Nair (Student)" userId="400597a1-758e-45d0-b4c5-b236932bc5db" providerId="ADAL" clId="{284473B1-8B94-4216-81DF-D7233F721798}" dt="2023-11-07T23:40:47.332" v="193" actId="2696"/>
        <pc:sldMkLst>
          <pc:docMk/>
          <pc:sldMk cId="0" sldId="268"/>
        </pc:sldMkLst>
      </pc:sldChg>
      <pc:sldChg chg="del">
        <pc:chgData name="Mithun Muraleedharan Nair (Student)" userId="400597a1-758e-45d0-b4c5-b236932bc5db" providerId="ADAL" clId="{284473B1-8B94-4216-81DF-D7233F721798}" dt="2023-11-07T23:40:47.332" v="193" actId="2696"/>
        <pc:sldMkLst>
          <pc:docMk/>
          <pc:sldMk cId="0" sldId="269"/>
        </pc:sldMkLst>
      </pc:sldChg>
      <pc:sldChg chg="del">
        <pc:chgData name="Mithun Muraleedharan Nair (Student)" userId="400597a1-758e-45d0-b4c5-b236932bc5db" providerId="ADAL" clId="{284473B1-8B94-4216-81DF-D7233F721798}" dt="2023-11-07T23:40:47.332" v="193" actId="2696"/>
        <pc:sldMkLst>
          <pc:docMk/>
          <pc:sldMk cId="0" sldId="270"/>
        </pc:sldMkLst>
      </pc:sldChg>
      <pc:sldChg chg="del">
        <pc:chgData name="Mithun Muraleedharan Nair (Student)" userId="400597a1-758e-45d0-b4c5-b236932bc5db" providerId="ADAL" clId="{284473B1-8B94-4216-81DF-D7233F721798}" dt="2023-11-07T23:40:47.332" v="193" actId="2696"/>
        <pc:sldMkLst>
          <pc:docMk/>
          <pc:sldMk cId="0" sldId="271"/>
        </pc:sldMkLst>
      </pc:sldChg>
      <pc:sldChg chg="del">
        <pc:chgData name="Mithun Muraleedharan Nair (Student)" userId="400597a1-758e-45d0-b4c5-b236932bc5db" providerId="ADAL" clId="{284473B1-8B94-4216-81DF-D7233F721798}" dt="2023-11-07T23:40:47.332" v="193" actId="2696"/>
        <pc:sldMkLst>
          <pc:docMk/>
          <pc:sldMk cId="0" sldId="272"/>
        </pc:sldMkLst>
      </pc:sldChg>
      <pc:sldChg chg="modSp del mod">
        <pc:chgData name="Mithun Muraleedharan Nair (Student)" userId="400597a1-758e-45d0-b4c5-b236932bc5db" providerId="ADAL" clId="{284473B1-8B94-4216-81DF-D7233F721798}" dt="2023-11-07T23:40:47.332" v="193" actId="2696"/>
        <pc:sldMkLst>
          <pc:docMk/>
          <pc:sldMk cId="0" sldId="273"/>
        </pc:sldMkLst>
        <pc:spChg chg="mod">
          <ac:chgData name="Mithun Muraleedharan Nair (Student)" userId="400597a1-758e-45d0-b4c5-b236932bc5db" providerId="ADAL" clId="{284473B1-8B94-4216-81DF-D7233F721798}" dt="2023-11-07T23:23:32.264" v="178" actId="1076"/>
          <ac:spMkLst>
            <pc:docMk/>
            <pc:sldMk cId="0" sldId="273"/>
            <ac:spMk id="522" creationId="{00000000-0000-0000-0000-000000000000}"/>
          </ac:spMkLst>
        </pc:spChg>
      </pc:sldChg>
      <pc:sldChg chg="modSp mod ord modNotesTx">
        <pc:chgData name="Mithun Muraleedharan Nair (Student)" userId="400597a1-758e-45d0-b4c5-b236932bc5db" providerId="ADAL" clId="{284473B1-8B94-4216-81DF-D7233F721798}" dt="2023-11-08T03:29:20.547" v="1913" actId="113"/>
        <pc:sldMkLst>
          <pc:docMk/>
          <pc:sldMk cId="0" sldId="274"/>
        </pc:sldMkLst>
        <pc:picChg chg="mod">
          <ac:chgData name="Mithun Muraleedharan Nair (Student)" userId="400597a1-758e-45d0-b4c5-b236932bc5db" providerId="ADAL" clId="{284473B1-8B94-4216-81DF-D7233F721798}" dt="2023-11-08T01:38:56.011" v="609" actId="14100"/>
          <ac:picMkLst>
            <pc:docMk/>
            <pc:sldMk cId="0" sldId="274"/>
            <ac:picMk id="3" creationId="{01BDAC5C-58DD-2215-39A1-97AEF5135FF1}"/>
          </ac:picMkLst>
        </pc:picChg>
      </pc:sldChg>
      <pc:sldChg chg="del">
        <pc:chgData name="Mithun Muraleedharan Nair (Student)" userId="400597a1-758e-45d0-b4c5-b236932bc5db" providerId="ADAL" clId="{284473B1-8B94-4216-81DF-D7233F721798}" dt="2023-11-07T23:45:23.675" v="196" actId="2696"/>
        <pc:sldMkLst>
          <pc:docMk/>
          <pc:sldMk cId="0" sldId="275"/>
        </pc:sldMkLst>
      </pc:sldChg>
      <pc:sldChg chg="del">
        <pc:chgData name="Mithun Muraleedharan Nair (Student)" userId="400597a1-758e-45d0-b4c5-b236932bc5db" providerId="ADAL" clId="{284473B1-8B94-4216-81DF-D7233F721798}" dt="2023-11-08T01:43:36.458" v="648" actId="47"/>
        <pc:sldMkLst>
          <pc:docMk/>
          <pc:sldMk cId="0" sldId="278"/>
        </pc:sldMkLst>
      </pc:sldChg>
      <pc:sldChg chg="del">
        <pc:chgData name="Mithun Muraleedharan Nair (Student)" userId="400597a1-758e-45d0-b4c5-b236932bc5db" providerId="ADAL" clId="{284473B1-8B94-4216-81DF-D7233F721798}" dt="2023-11-08T01:43:38.240" v="649" actId="47"/>
        <pc:sldMkLst>
          <pc:docMk/>
          <pc:sldMk cId="0" sldId="279"/>
        </pc:sldMkLst>
      </pc:sldChg>
      <pc:sldChg chg="del">
        <pc:chgData name="Mithun Muraleedharan Nair (Student)" userId="400597a1-758e-45d0-b4c5-b236932bc5db" providerId="ADAL" clId="{284473B1-8B94-4216-81DF-D7233F721798}" dt="2023-11-08T01:43:48.338" v="650" actId="2696"/>
        <pc:sldMkLst>
          <pc:docMk/>
          <pc:sldMk cId="0" sldId="280"/>
        </pc:sldMkLst>
      </pc:sldChg>
      <pc:sldChg chg="del">
        <pc:chgData name="Mithun Muraleedharan Nair (Student)" userId="400597a1-758e-45d0-b4c5-b236932bc5db" providerId="ADAL" clId="{284473B1-8B94-4216-81DF-D7233F721798}" dt="2023-11-08T01:43:50.275" v="651" actId="47"/>
        <pc:sldMkLst>
          <pc:docMk/>
          <pc:sldMk cId="0" sldId="281"/>
        </pc:sldMkLst>
      </pc:sldChg>
      <pc:sldChg chg="del">
        <pc:chgData name="Mithun Muraleedharan Nair (Student)" userId="400597a1-758e-45d0-b4c5-b236932bc5db" providerId="ADAL" clId="{284473B1-8B94-4216-81DF-D7233F721798}" dt="2023-11-08T01:43:56.783" v="654" actId="47"/>
        <pc:sldMkLst>
          <pc:docMk/>
          <pc:sldMk cId="0" sldId="282"/>
        </pc:sldMkLst>
      </pc:sldChg>
      <pc:sldChg chg="del">
        <pc:chgData name="Mithun Muraleedharan Nair (Student)" userId="400597a1-758e-45d0-b4c5-b236932bc5db" providerId="ADAL" clId="{284473B1-8B94-4216-81DF-D7233F721798}" dt="2023-11-08T01:43:53.219" v="652" actId="47"/>
        <pc:sldMkLst>
          <pc:docMk/>
          <pc:sldMk cId="0" sldId="283"/>
        </pc:sldMkLst>
      </pc:sldChg>
      <pc:sldChg chg="del">
        <pc:chgData name="Mithun Muraleedharan Nair (Student)" userId="400597a1-758e-45d0-b4c5-b236932bc5db" providerId="ADAL" clId="{284473B1-8B94-4216-81DF-D7233F721798}" dt="2023-11-08T01:43:53.878" v="653" actId="47"/>
        <pc:sldMkLst>
          <pc:docMk/>
          <pc:sldMk cId="0" sldId="284"/>
        </pc:sldMkLst>
      </pc:sldChg>
      <pc:sldChg chg="del">
        <pc:chgData name="Mithun Muraleedharan Nair (Student)" userId="400597a1-758e-45d0-b4c5-b236932bc5db" providerId="ADAL" clId="{284473B1-8B94-4216-81DF-D7233F721798}" dt="2023-11-08T01:43:57.388" v="655" actId="47"/>
        <pc:sldMkLst>
          <pc:docMk/>
          <pc:sldMk cId="0" sldId="285"/>
        </pc:sldMkLst>
      </pc:sldChg>
      <pc:sldChg chg="del">
        <pc:chgData name="Mithun Muraleedharan Nair (Student)" userId="400597a1-758e-45d0-b4c5-b236932bc5db" providerId="ADAL" clId="{284473B1-8B94-4216-81DF-D7233F721798}" dt="2023-11-08T01:43:58.603" v="656" actId="47"/>
        <pc:sldMkLst>
          <pc:docMk/>
          <pc:sldMk cId="0" sldId="286"/>
        </pc:sldMkLst>
      </pc:sldChg>
      <pc:sldChg chg="del">
        <pc:chgData name="Mithun Muraleedharan Nair (Student)" userId="400597a1-758e-45d0-b4c5-b236932bc5db" providerId="ADAL" clId="{284473B1-8B94-4216-81DF-D7233F721798}" dt="2023-11-08T01:43:59.537" v="657" actId="47"/>
        <pc:sldMkLst>
          <pc:docMk/>
          <pc:sldMk cId="0" sldId="287"/>
        </pc:sldMkLst>
      </pc:sldChg>
      <pc:sldChg chg="del">
        <pc:chgData name="Mithun Muraleedharan Nair (Student)" userId="400597a1-758e-45d0-b4c5-b236932bc5db" providerId="ADAL" clId="{284473B1-8B94-4216-81DF-D7233F721798}" dt="2023-11-08T01:44:00.337" v="658" actId="47"/>
        <pc:sldMkLst>
          <pc:docMk/>
          <pc:sldMk cId="0" sldId="288"/>
        </pc:sldMkLst>
      </pc:sldChg>
      <pc:sldChg chg="del">
        <pc:chgData name="Mithun Muraleedharan Nair (Student)" userId="400597a1-758e-45d0-b4c5-b236932bc5db" providerId="ADAL" clId="{284473B1-8B94-4216-81DF-D7233F721798}" dt="2023-11-08T01:44:00.988" v="659" actId="47"/>
        <pc:sldMkLst>
          <pc:docMk/>
          <pc:sldMk cId="0" sldId="289"/>
        </pc:sldMkLst>
      </pc:sldChg>
      <pc:sldChg chg="del">
        <pc:chgData name="Mithun Muraleedharan Nair (Student)" userId="400597a1-758e-45d0-b4c5-b236932bc5db" providerId="ADAL" clId="{284473B1-8B94-4216-81DF-D7233F721798}" dt="2023-11-08T01:44:01.685" v="660" actId="47"/>
        <pc:sldMkLst>
          <pc:docMk/>
          <pc:sldMk cId="0" sldId="290"/>
        </pc:sldMkLst>
      </pc:sldChg>
      <pc:sldChg chg="del">
        <pc:chgData name="Mithun Muraleedharan Nair (Student)" userId="400597a1-758e-45d0-b4c5-b236932bc5db" providerId="ADAL" clId="{284473B1-8B94-4216-81DF-D7233F721798}" dt="2023-11-08T01:43:26.804" v="647" actId="2696"/>
        <pc:sldMkLst>
          <pc:docMk/>
          <pc:sldMk cId="0" sldId="291"/>
        </pc:sldMkLst>
      </pc:sldChg>
      <pc:sldChg chg="del">
        <pc:chgData name="Mithun Muraleedharan Nair (Student)" userId="400597a1-758e-45d0-b4c5-b236932bc5db" providerId="ADAL" clId="{284473B1-8B94-4216-81DF-D7233F721798}" dt="2023-11-08T01:44:02.321" v="661" actId="47"/>
        <pc:sldMkLst>
          <pc:docMk/>
          <pc:sldMk cId="0" sldId="292"/>
        </pc:sldMkLst>
      </pc:sldChg>
      <pc:sldChg chg="del">
        <pc:chgData name="Mithun Muraleedharan Nair (Student)" userId="400597a1-758e-45d0-b4c5-b236932bc5db" providerId="ADAL" clId="{284473B1-8B94-4216-81DF-D7233F721798}" dt="2023-11-08T01:44:03.205" v="662" actId="47"/>
        <pc:sldMkLst>
          <pc:docMk/>
          <pc:sldMk cId="0" sldId="293"/>
        </pc:sldMkLst>
      </pc:sldChg>
      <pc:sldChg chg="del">
        <pc:chgData name="Mithun Muraleedharan Nair (Student)" userId="400597a1-758e-45d0-b4c5-b236932bc5db" providerId="ADAL" clId="{284473B1-8B94-4216-81DF-D7233F721798}" dt="2023-11-08T01:44:03.818" v="663" actId="47"/>
        <pc:sldMkLst>
          <pc:docMk/>
          <pc:sldMk cId="0" sldId="294"/>
        </pc:sldMkLst>
      </pc:sldChg>
      <pc:sldChg chg="del">
        <pc:chgData name="Mithun Muraleedharan Nair (Student)" userId="400597a1-758e-45d0-b4c5-b236932bc5db" providerId="ADAL" clId="{284473B1-8B94-4216-81DF-D7233F721798}" dt="2023-11-08T01:43:09.898" v="646" actId="2696"/>
        <pc:sldMkLst>
          <pc:docMk/>
          <pc:sldMk cId="0" sldId="295"/>
        </pc:sldMkLst>
      </pc:sldChg>
      <pc:sldChg chg="del">
        <pc:chgData name="Mithun Muraleedharan Nair (Student)" userId="400597a1-758e-45d0-b4c5-b236932bc5db" providerId="ADAL" clId="{284473B1-8B94-4216-81DF-D7233F721798}" dt="2023-11-08T01:42:57.304" v="645" actId="2696"/>
        <pc:sldMkLst>
          <pc:docMk/>
          <pc:sldMk cId="3223805706" sldId="296"/>
        </pc:sldMkLst>
      </pc:sldChg>
      <pc:sldChg chg="delSp new mod ord modNotesTx">
        <pc:chgData name="Mithun Muraleedharan Nair (Student)" userId="400597a1-758e-45d0-b4c5-b236932bc5db" providerId="ADAL" clId="{284473B1-8B94-4216-81DF-D7233F721798}" dt="2023-11-08T03:29:09.493" v="1906" actId="113"/>
        <pc:sldMkLst>
          <pc:docMk/>
          <pc:sldMk cId="2167115793" sldId="297"/>
        </pc:sldMkLst>
        <pc:spChg chg="del">
          <ac:chgData name="Mithun Muraleedharan Nair (Student)" userId="400597a1-758e-45d0-b4c5-b236932bc5db" providerId="ADAL" clId="{284473B1-8B94-4216-81DF-D7233F721798}" dt="2023-11-08T00:10:01.229" v="198" actId="21"/>
          <ac:spMkLst>
            <pc:docMk/>
            <pc:sldMk cId="2167115793" sldId="297"/>
            <ac:spMk id="2" creationId="{DF86A459-A193-49D6-6ED8-40EE6C134B48}"/>
          </ac:spMkLst>
        </pc:spChg>
        <pc:spChg chg="del">
          <ac:chgData name="Mithun Muraleedharan Nair (Student)" userId="400597a1-758e-45d0-b4c5-b236932bc5db" providerId="ADAL" clId="{284473B1-8B94-4216-81DF-D7233F721798}" dt="2023-11-08T00:09:54.302" v="197" actId="21"/>
          <ac:spMkLst>
            <pc:docMk/>
            <pc:sldMk cId="2167115793" sldId="297"/>
            <ac:spMk id="8" creationId="{6C6F031A-FD6A-E96A-5509-E38414676DAB}"/>
          </ac:spMkLst>
        </pc:spChg>
      </pc:sldChg>
      <pc:sldChg chg="modNotesTx">
        <pc:chgData name="Mithun Muraleedharan Nair (Student)" userId="400597a1-758e-45d0-b4c5-b236932bc5db" providerId="ADAL" clId="{284473B1-8B94-4216-81DF-D7233F721798}" dt="2023-11-08T03:29:26.606" v="1920" actId="113"/>
        <pc:sldMkLst>
          <pc:docMk/>
          <pc:sldMk cId="238394201" sldId="298"/>
        </pc:sldMkLst>
      </pc:sldChg>
      <pc:sldChg chg="modSp new mod ord modNotesTx">
        <pc:chgData name="Mithun Muraleedharan Nair (Student)" userId="400597a1-758e-45d0-b4c5-b236932bc5db" providerId="ADAL" clId="{284473B1-8B94-4216-81DF-D7233F721798}" dt="2023-11-08T13:50:21.860" v="2532" actId="2711"/>
        <pc:sldMkLst>
          <pc:docMk/>
          <pc:sldMk cId="988543531" sldId="299"/>
        </pc:sldMkLst>
        <pc:spChg chg="mod">
          <ac:chgData name="Mithun Muraleedharan Nair (Student)" userId="400597a1-758e-45d0-b4c5-b236932bc5db" providerId="ADAL" clId="{284473B1-8B94-4216-81DF-D7233F721798}" dt="2023-11-08T13:50:13.879" v="2531" actId="2711"/>
          <ac:spMkLst>
            <pc:docMk/>
            <pc:sldMk cId="988543531" sldId="299"/>
            <ac:spMk id="3" creationId="{3D974E47-669C-E0D3-D2AB-4F46A6D41282}"/>
          </ac:spMkLst>
        </pc:spChg>
        <pc:spChg chg="mod">
          <ac:chgData name="Mithun Muraleedharan Nair (Student)" userId="400597a1-758e-45d0-b4c5-b236932bc5db" providerId="ADAL" clId="{284473B1-8B94-4216-81DF-D7233F721798}" dt="2023-11-08T13:50:21.860" v="2532" actId="2711"/>
          <ac:spMkLst>
            <pc:docMk/>
            <pc:sldMk cId="988543531" sldId="299"/>
            <ac:spMk id="5" creationId="{83016B7E-3704-9128-4C4E-69110151005D}"/>
          </ac:spMkLst>
        </pc:spChg>
      </pc:sldChg>
      <pc:sldChg chg="delSp modSp new mod">
        <pc:chgData name="Mithun Muraleedharan Nair (Student)" userId="400597a1-758e-45d0-b4c5-b236932bc5db" providerId="ADAL" clId="{284473B1-8B94-4216-81DF-D7233F721798}" dt="2023-11-08T00:15:49.962" v="233" actId="1076"/>
        <pc:sldMkLst>
          <pc:docMk/>
          <pc:sldMk cId="2366217071" sldId="300"/>
        </pc:sldMkLst>
        <pc:spChg chg="mod">
          <ac:chgData name="Mithun Muraleedharan Nair (Student)" userId="400597a1-758e-45d0-b4c5-b236932bc5db" providerId="ADAL" clId="{284473B1-8B94-4216-81DF-D7233F721798}" dt="2023-11-08T00:15:49.962" v="233" actId="1076"/>
          <ac:spMkLst>
            <pc:docMk/>
            <pc:sldMk cId="2366217071" sldId="300"/>
            <ac:spMk id="2" creationId="{F2330DB1-379C-FDD7-AE2A-DED3BD70DD94}"/>
          </ac:spMkLst>
        </pc:spChg>
        <pc:spChg chg="del">
          <ac:chgData name="Mithun Muraleedharan Nair (Student)" userId="400597a1-758e-45d0-b4c5-b236932bc5db" providerId="ADAL" clId="{284473B1-8B94-4216-81DF-D7233F721798}" dt="2023-11-08T00:15:14.079" v="207" actId="21"/>
          <ac:spMkLst>
            <pc:docMk/>
            <pc:sldMk cId="2366217071" sldId="300"/>
            <ac:spMk id="3" creationId="{8C326CE2-849F-A2A1-D32A-5E710B2630AA}"/>
          </ac:spMkLst>
        </pc:spChg>
      </pc:sldChg>
      <pc:sldChg chg="modSp del mod">
        <pc:chgData name="Mithun Muraleedharan Nair (Student)" userId="400597a1-758e-45d0-b4c5-b236932bc5db" providerId="ADAL" clId="{284473B1-8B94-4216-81DF-D7233F721798}" dt="2023-11-08T01:42:11.873" v="628" actId="2696"/>
        <pc:sldMkLst>
          <pc:docMk/>
          <pc:sldMk cId="77646542" sldId="301"/>
        </pc:sldMkLst>
        <pc:spChg chg="mod">
          <ac:chgData name="Mithun Muraleedharan Nair (Student)" userId="400597a1-758e-45d0-b4c5-b236932bc5db" providerId="ADAL" clId="{284473B1-8B94-4216-81DF-D7233F721798}" dt="2023-11-08T01:40:18.470" v="611" actId="1076"/>
          <ac:spMkLst>
            <pc:docMk/>
            <pc:sldMk cId="77646542" sldId="301"/>
            <ac:spMk id="3" creationId="{D0E76BB6-6BB9-5F61-3A5D-16A6D20391E2}"/>
          </ac:spMkLst>
        </pc:spChg>
      </pc:sldChg>
      <pc:sldChg chg="addSp delSp modSp mod ord modNotesTx">
        <pc:chgData name="Mithun Muraleedharan Nair (Student)" userId="400597a1-758e-45d0-b4c5-b236932bc5db" providerId="ADAL" clId="{284473B1-8B94-4216-81DF-D7233F721798}" dt="2023-11-08T13:53:55.840" v="2553" actId="255"/>
        <pc:sldMkLst>
          <pc:docMk/>
          <pc:sldMk cId="594391906" sldId="302"/>
        </pc:sldMkLst>
        <pc:spChg chg="mod">
          <ac:chgData name="Mithun Muraleedharan Nair (Student)" userId="400597a1-758e-45d0-b4c5-b236932bc5db" providerId="ADAL" clId="{284473B1-8B94-4216-81DF-D7233F721798}" dt="2023-11-08T13:53:55.840" v="2553" actId="255"/>
          <ac:spMkLst>
            <pc:docMk/>
            <pc:sldMk cId="594391906" sldId="302"/>
            <ac:spMk id="2" creationId="{E2E95EB8-3940-EE08-F740-C4F033ECC91C}"/>
          </ac:spMkLst>
        </pc:spChg>
        <pc:spChg chg="mod">
          <ac:chgData name="Mithun Muraleedharan Nair (Student)" userId="400597a1-758e-45d0-b4c5-b236932bc5db" providerId="ADAL" clId="{284473B1-8B94-4216-81DF-D7233F721798}" dt="2023-11-08T13:53:50.626" v="2552" actId="255"/>
          <ac:spMkLst>
            <pc:docMk/>
            <pc:sldMk cId="594391906" sldId="302"/>
            <ac:spMk id="3" creationId="{589CC5A7-2D10-A62B-9D91-9E64E7F500BF}"/>
          </ac:spMkLst>
        </pc:spChg>
        <pc:spChg chg="del mod">
          <ac:chgData name="Mithun Muraleedharan Nair (Student)" userId="400597a1-758e-45d0-b4c5-b236932bc5db" providerId="ADAL" clId="{284473B1-8B94-4216-81DF-D7233F721798}" dt="2023-11-08T00:46:08.190" v="237" actId="21"/>
          <ac:spMkLst>
            <pc:docMk/>
            <pc:sldMk cId="594391906" sldId="302"/>
            <ac:spMk id="3" creationId="{D4371305-979C-E4FA-6E1A-F5C9E9458232}"/>
          </ac:spMkLst>
        </pc:spChg>
        <pc:spChg chg="add del mod">
          <ac:chgData name="Mithun Muraleedharan Nair (Student)" userId="400597a1-758e-45d0-b4c5-b236932bc5db" providerId="ADAL" clId="{284473B1-8B94-4216-81DF-D7233F721798}" dt="2023-11-08T00:48:38.347" v="338"/>
          <ac:spMkLst>
            <pc:docMk/>
            <pc:sldMk cId="594391906" sldId="302"/>
            <ac:spMk id="4" creationId="{A565D189-D55D-A026-15F8-6031CA552DD9}"/>
          </ac:spMkLst>
        </pc:spChg>
        <pc:spChg chg="add mod">
          <ac:chgData name="Mithun Muraleedharan Nair (Student)" userId="400597a1-758e-45d0-b4c5-b236932bc5db" providerId="ADAL" clId="{284473B1-8B94-4216-81DF-D7233F721798}" dt="2023-11-08T00:50:38.781" v="395" actId="1076"/>
          <ac:spMkLst>
            <pc:docMk/>
            <pc:sldMk cId="594391906" sldId="302"/>
            <ac:spMk id="5" creationId="{D1EF2F9C-A484-26AC-9AE5-0F4282338644}"/>
          </ac:spMkLst>
        </pc:spChg>
        <pc:spChg chg="add mod">
          <ac:chgData name="Mithun Muraleedharan Nair (Student)" userId="400597a1-758e-45d0-b4c5-b236932bc5db" providerId="ADAL" clId="{284473B1-8B94-4216-81DF-D7233F721798}" dt="2023-11-08T07:27:11.005" v="2024" actId="115"/>
          <ac:spMkLst>
            <pc:docMk/>
            <pc:sldMk cId="594391906" sldId="302"/>
            <ac:spMk id="6" creationId="{FE1ED879-01D7-777A-DA9E-7DC839830C25}"/>
          </ac:spMkLst>
        </pc:spChg>
      </pc:sldChg>
      <pc:sldChg chg="new del">
        <pc:chgData name="Mithun Muraleedharan Nair (Student)" userId="400597a1-758e-45d0-b4c5-b236932bc5db" providerId="ADAL" clId="{284473B1-8B94-4216-81DF-D7233F721798}" dt="2023-11-08T01:07:05.840" v="449" actId="2696"/>
        <pc:sldMkLst>
          <pc:docMk/>
          <pc:sldMk cId="3067066388" sldId="304"/>
        </pc:sldMkLst>
      </pc:sldChg>
      <pc:sldChg chg="modSp new del mod">
        <pc:chgData name="Mithun Muraleedharan Nair (Student)" userId="400597a1-758e-45d0-b4c5-b236932bc5db" providerId="ADAL" clId="{284473B1-8B94-4216-81DF-D7233F721798}" dt="2023-11-08T03:06:09.899" v="1741" actId="2696"/>
        <pc:sldMkLst>
          <pc:docMk/>
          <pc:sldMk cId="2840296141" sldId="305"/>
        </pc:sldMkLst>
        <pc:spChg chg="mod">
          <ac:chgData name="Mithun Muraleedharan Nair (Student)" userId="400597a1-758e-45d0-b4c5-b236932bc5db" providerId="ADAL" clId="{284473B1-8B94-4216-81DF-D7233F721798}" dt="2023-11-08T02:32:12.491" v="1642" actId="20577"/>
          <ac:spMkLst>
            <pc:docMk/>
            <pc:sldMk cId="2840296141" sldId="305"/>
            <ac:spMk id="2" creationId="{041D5801-9A67-5431-9028-041A4B4DFB8E}"/>
          </ac:spMkLst>
        </pc:spChg>
        <pc:spChg chg="mod">
          <ac:chgData name="Mithun Muraleedharan Nair (Student)" userId="400597a1-758e-45d0-b4c5-b236932bc5db" providerId="ADAL" clId="{284473B1-8B94-4216-81DF-D7233F721798}" dt="2023-11-08T01:08:58.742" v="592" actId="20577"/>
          <ac:spMkLst>
            <pc:docMk/>
            <pc:sldMk cId="2840296141" sldId="305"/>
            <ac:spMk id="3" creationId="{B56E2628-242B-1E97-1F60-1CCC94E06E30}"/>
          </ac:spMkLst>
        </pc:spChg>
      </pc:sldChg>
      <pc:sldChg chg="addSp delSp modSp new mod modNotesTx">
        <pc:chgData name="Mithun Muraleedharan Nair (Student)" userId="400597a1-758e-45d0-b4c5-b236932bc5db" providerId="ADAL" clId="{284473B1-8B94-4216-81DF-D7233F721798}" dt="2023-11-08T13:48:35.738" v="2528" actId="113"/>
        <pc:sldMkLst>
          <pc:docMk/>
          <pc:sldMk cId="2321905547" sldId="306"/>
        </pc:sldMkLst>
        <pc:spChg chg="del">
          <ac:chgData name="Mithun Muraleedharan Nair (Student)" userId="400597a1-758e-45d0-b4c5-b236932bc5db" providerId="ADAL" clId="{284473B1-8B94-4216-81DF-D7233F721798}" dt="2023-11-08T01:40:53.195" v="615" actId="21"/>
          <ac:spMkLst>
            <pc:docMk/>
            <pc:sldMk cId="2321905547" sldId="306"/>
            <ac:spMk id="2" creationId="{FC2F5592-E69B-19B0-B7E0-104654375E8B}"/>
          </ac:spMkLst>
        </pc:spChg>
        <pc:spChg chg="del mod">
          <ac:chgData name="Mithun Muraleedharan Nair (Student)" userId="400597a1-758e-45d0-b4c5-b236932bc5db" providerId="ADAL" clId="{284473B1-8B94-4216-81DF-D7233F721798}" dt="2023-11-08T01:40:57.167" v="616" actId="21"/>
          <ac:spMkLst>
            <pc:docMk/>
            <pc:sldMk cId="2321905547" sldId="306"/>
            <ac:spMk id="3" creationId="{D2D5972D-D41D-70E9-CB00-5317D880B34C}"/>
          </ac:spMkLst>
        </pc:spChg>
        <pc:spChg chg="add del mod">
          <ac:chgData name="Mithun Muraleedharan Nair (Student)" userId="400597a1-758e-45d0-b4c5-b236932bc5db" providerId="ADAL" clId="{284473B1-8B94-4216-81DF-D7233F721798}" dt="2023-11-08T01:41:21.411" v="621"/>
          <ac:spMkLst>
            <pc:docMk/>
            <pc:sldMk cId="2321905547" sldId="306"/>
            <ac:spMk id="4" creationId="{DAC1BDB3-2F4E-0F91-25D0-D29C2B77B06D}"/>
          </ac:spMkLst>
        </pc:spChg>
        <pc:spChg chg="add del mod">
          <ac:chgData name="Mithun Muraleedharan Nair (Student)" userId="400597a1-758e-45d0-b4c5-b236932bc5db" providerId="ADAL" clId="{284473B1-8B94-4216-81DF-D7233F721798}" dt="2023-11-08T01:41:19.791" v="619"/>
          <ac:spMkLst>
            <pc:docMk/>
            <pc:sldMk cId="2321905547" sldId="306"/>
            <ac:spMk id="5" creationId="{C0CA9507-0C56-DF3F-40CF-52AE2C7B3413}"/>
          </ac:spMkLst>
        </pc:spChg>
        <pc:spChg chg="add mod">
          <ac:chgData name="Mithun Muraleedharan Nair (Student)" userId="400597a1-758e-45d0-b4c5-b236932bc5db" providerId="ADAL" clId="{284473B1-8B94-4216-81DF-D7233F721798}" dt="2023-11-08T13:48:24.712" v="2526" actId="2711"/>
          <ac:spMkLst>
            <pc:docMk/>
            <pc:sldMk cId="2321905547" sldId="306"/>
            <ac:spMk id="6" creationId="{A1DA788C-4326-112D-5C82-4B592C3E7C33}"/>
          </ac:spMkLst>
        </pc:spChg>
        <pc:spChg chg="add mod">
          <ac:chgData name="Mithun Muraleedharan Nair (Student)" userId="400597a1-758e-45d0-b4c5-b236932bc5db" providerId="ADAL" clId="{284473B1-8B94-4216-81DF-D7233F721798}" dt="2023-11-08T13:48:35.738" v="2528" actId="113"/>
          <ac:spMkLst>
            <pc:docMk/>
            <pc:sldMk cId="2321905547" sldId="306"/>
            <ac:spMk id="7" creationId="{58FDB67C-46BA-7CBE-1019-31450A07D3E3}"/>
          </ac:spMkLst>
        </pc:spChg>
      </pc:sldChg>
      <pc:sldChg chg="addSp delSp modSp new mod modNotesTx">
        <pc:chgData name="Mithun Muraleedharan Nair (Student)" userId="400597a1-758e-45d0-b4c5-b236932bc5db" providerId="ADAL" clId="{284473B1-8B94-4216-81DF-D7233F721798}" dt="2023-11-08T03:28:17.037" v="1866" actId="113"/>
        <pc:sldMkLst>
          <pc:docMk/>
          <pc:sldMk cId="3823825465" sldId="307"/>
        </pc:sldMkLst>
        <pc:spChg chg="del">
          <ac:chgData name="Mithun Muraleedharan Nair (Student)" userId="400597a1-758e-45d0-b4c5-b236932bc5db" providerId="ADAL" clId="{284473B1-8B94-4216-81DF-D7233F721798}" dt="2023-11-08T01:56:38.245" v="783" actId="21"/>
          <ac:spMkLst>
            <pc:docMk/>
            <pc:sldMk cId="3823825465" sldId="307"/>
            <ac:spMk id="2" creationId="{C4373ABF-B3E5-DD66-60B6-C0B904F4C472}"/>
          </ac:spMkLst>
        </pc:spChg>
        <pc:spChg chg="del">
          <ac:chgData name="Mithun Muraleedharan Nair (Student)" userId="400597a1-758e-45d0-b4c5-b236932bc5db" providerId="ADAL" clId="{284473B1-8B94-4216-81DF-D7233F721798}" dt="2023-11-08T01:56:45.095" v="784" actId="21"/>
          <ac:spMkLst>
            <pc:docMk/>
            <pc:sldMk cId="3823825465" sldId="307"/>
            <ac:spMk id="3" creationId="{A35BACED-DD62-5BB0-91AB-ECCABEE5DFDC}"/>
          </ac:spMkLst>
        </pc:spChg>
        <pc:spChg chg="add del mod">
          <ac:chgData name="Mithun Muraleedharan Nair (Student)" userId="400597a1-758e-45d0-b4c5-b236932bc5db" providerId="ADAL" clId="{284473B1-8B94-4216-81DF-D7233F721798}" dt="2023-11-08T01:56:47.786" v="786"/>
          <ac:spMkLst>
            <pc:docMk/>
            <pc:sldMk cId="3823825465" sldId="307"/>
            <ac:spMk id="4" creationId="{20D83CC8-4C20-5584-D6C0-8419433D133E}"/>
          </ac:spMkLst>
        </pc:spChg>
        <pc:graphicFrameChg chg="add mod modGraphic">
          <ac:chgData name="Mithun Muraleedharan Nair (Student)" userId="400597a1-758e-45d0-b4c5-b236932bc5db" providerId="ADAL" clId="{284473B1-8B94-4216-81DF-D7233F721798}" dt="2023-11-08T01:58:01.854" v="795" actId="1036"/>
          <ac:graphicFrameMkLst>
            <pc:docMk/>
            <pc:sldMk cId="3823825465" sldId="307"/>
            <ac:graphicFrameMk id="5" creationId="{8F8A2BFC-C0DB-76E4-47C6-A1A87303B57C}"/>
          </ac:graphicFrameMkLst>
        </pc:graphicFrameChg>
      </pc:sldChg>
      <pc:sldChg chg="addSp delSp modSp new mod modNotesTx">
        <pc:chgData name="Mithun Muraleedharan Nair (Student)" userId="400597a1-758e-45d0-b4c5-b236932bc5db" providerId="ADAL" clId="{284473B1-8B94-4216-81DF-D7233F721798}" dt="2023-11-08T13:50:58.647" v="2535" actId="2711"/>
        <pc:sldMkLst>
          <pc:docMk/>
          <pc:sldMk cId="3138396257" sldId="308"/>
        </pc:sldMkLst>
        <pc:spChg chg="mod">
          <ac:chgData name="Mithun Muraleedharan Nair (Student)" userId="400597a1-758e-45d0-b4c5-b236932bc5db" providerId="ADAL" clId="{284473B1-8B94-4216-81DF-D7233F721798}" dt="2023-11-08T13:50:58.647" v="2535" actId="2711"/>
          <ac:spMkLst>
            <pc:docMk/>
            <pc:sldMk cId="3138396257" sldId="308"/>
            <ac:spMk id="2" creationId="{39AEE432-FF9F-F632-1FC0-F81DB2906D88}"/>
          </ac:spMkLst>
        </pc:spChg>
        <pc:spChg chg="del mod">
          <ac:chgData name="Mithun Muraleedharan Nair (Student)" userId="400597a1-758e-45d0-b4c5-b236932bc5db" providerId="ADAL" clId="{284473B1-8B94-4216-81DF-D7233F721798}" dt="2023-11-08T01:59:24.890" v="802" actId="21"/>
          <ac:spMkLst>
            <pc:docMk/>
            <pc:sldMk cId="3138396257" sldId="308"/>
            <ac:spMk id="3" creationId="{FEEEE5BD-9392-D8FF-9A8E-0F7B90DA2F3E}"/>
          </ac:spMkLst>
        </pc:spChg>
        <pc:spChg chg="add del mod">
          <ac:chgData name="Mithun Muraleedharan Nair (Student)" userId="400597a1-758e-45d0-b4c5-b236932bc5db" providerId="ADAL" clId="{284473B1-8B94-4216-81DF-D7233F721798}" dt="2023-11-08T02:01:53.812" v="816"/>
          <ac:spMkLst>
            <pc:docMk/>
            <pc:sldMk cId="3138396257" sldId="308"/>
            <ac:spMk id="5" creationId="{FD532A8A-472F-46CD-5FCB-111BD8E51DE3}"/>
          </ac:spMkLst>
        </pc:spChg>
      </pc:sldChg>
      <pc:sldChg chg="new del">
        <pc:chgData name="Mithun Muraleedharan Nair (Student)" userId="400597a1-758e-45d0-b4c5-b236932bc5db" providerId="ADAL" clId="{284473B1-8B94-4216-81DF-D7233F721798}" dt="2023-11-08T02:07:02.146" v="882" actId="2696"/>
        <pc:sldMkLst>
          <pc:docMk/>
          <pc:sldMk cId="2287671358" sldId="309"/>
        </pc:sldMkLst>
      </pc:sldChg>
      <pc:sldChg chg="addSp delSp modSp new mod modNotesTx">
        <pc:chgData name="Mithun Muraleedharan Nair (Student)" userId="400597a1-758e-45d0-b4c5-b236932bc5db" providerId="ADAL" clId="{284473B1-8B94-4216-81DF-D7233F721798}" dt="2023-11-08T13:50:03.192" v="2530" actId="2711"/>
        <pc:sldMkLst>
          <pc:docMk/>
          <pc:sldMk cId="4200995222" sldId="309"/>
        </pc:sldMkLst>
        <pc:spChg chg="del mod">
          <ac:chgData name="Mithun Muraleedharan Nair (Student)" userId="400597a1-758e-45d0-b4c5-b236932bc5db" providerId="ADAL" clId="{284473B1-8B94-4216-81DF-D7233F721798}" dt="2023-11-08T02:07:35.554" v="888"/>
          <ac:spMkLst>
            <pc:docMk/>
            <pc:sldMk cId="4200995222" sldId="309"/>
            <ac:spMk id="2" creationId="{4CFF4969-D470-C0CA-773A-74F9AFB8C14E}"/>
          </ac:spMkLst>
        </pc:spChg>
        <pc:spChg chg="del mod">
          <ac:chgData name="Mithun Muraleedharan Nair (Student)" userId="400597a1-758e-45d0-b4c5-b236932bc5db" providerId="ADAL" clId="{284473B1-8B94-4216-81DF-D7233F721798}" dt="2023-11-08T02:07:21.006" v="885" actId="21"/>
          <ac:spMkLst>
            <pc:docMk/>
            <pc:sldMk cId="4200995222" sldId="309"/>
            <ac:spMk id="3" creationId="{E789DF68-8DFA-CF9F-5324-62C02D4D7659}"/>
          </ac:spMkLst>
        </pc:spChg>
        <pc:spChg chg="add del mod">
          <ac:chgData name="Mithun Muraleedharan Nair (Student)" userId="400597a1-758e-45d0-b4c5-b236932bc5db" providerId="ADAL" clId="{284473B1-8B94-4216-81DF-D7233F721798}" dt="2023-11-08T02:07:37.640" v="889"/>
          <ac:spMkLst>
            <pc:docMk/>
            <pc:sldMk cId="4200995222" sldId="309"/>
            <ac:spMk id="4" creationId="{8788C7CF-B03C-203E-7EBA-85314180E17A}"/>
          </ac:spMkLst>
        </pc:spChg>
        <pc:spChg chg="add del mod">
          <ac:chgData name="Mithun Muraleedharan Nair (Student)" userId="400597a1-758e-45d0-b4c5-b236932bc5db" providerId="ADAL" clId="{284473B1-8B94-4216-81DF-D7233F721798}" dt="2023-11-08T02:08:16.728" v="894" actId="21"/>
          <ac:spMkLst>
            <pc:docMk/>
            <pc:sldMk cId="4200995222" sldId="309"/>
            <ac:spMk id="5" creationId="{723FC33F-9F1A-C2D3-8387-97859CBEB7EF}"/>
          </ac:spMkLst>
        </pc:spChg>
        <pc:spChg chg="add mod">
          <ac:chgData name="Mithun Muraleedharan Nair (Student)" userId="400597a1-758e-45d0-b4c5-b236932bc5db" providerId="ADAL" clId="{284473B1-8B94-4216-81DF-D7233F721798}" dt="2023-11-08T13:50:03.192" v="2530" actId="2711"/>
          <ac:spMkLst>
            <pc:docMk/>
            <pc:sldMk cId="4200995222" sldId="309"/>
            <ac:spMk id="7" creationId="{B1CFE378-7721-56F7-DE3A-309D4AE5DFE7}"/>
          </ac:spMkLst>
        </pc:spChg>
        <pc:picChg chg="add mod">
          <ac:chgData name="Mithun Muraleedharan Nair (Student)" userId="400597a1-758e-45d0-b4c5-b236932bc5db" providerId="ADAL" clId="{284473B1-8B94-4216-81DF-D7233F721798}" dt="2023-11-08T02:20:57.742" v="1207" actId="14100"/>
          <ac:picMkLst>
            <pc:docMk/>
            <pc:sldMk cId="4200995222" sldId="309"/>
            <ac:picMk id="6" creationId="{CF63AAE3-E52F-2804-DC74-26E3A20ADE8F}"/>
          </ac:picMkLst>
        </pc:picChg>
        <pc:picChg chg="add mod">
          <ac:chgData name="Mithun Muraleedharan Nair (Student)" userId="400597a1-758e-45d0-b4c5-b236932bc5db" providerId="ADAL" clId="{284473B1-8B94-4216-81DF-D7233F721798}" dt="2023-11-08T02:21:36.484" v="1214" actId="1036"/>
          <ac:picMkLst>
            <pc:docMk/>
            <pc:sldMk cId="4200995222" sldId="309"/>
            <ac:picMk id="1026" creationId="{787B45BE-7613-CF53-4B99-DAC5FC56BE07}"/>
          </ac:picMkLst>
        </pc:picChg>
      </pc:sldChg>
      <pc:sldChg chg="addSp delSp modSp new mod modNotesTx">
        <pc:chgData name="Mithun Muraleedharan Nair (Student)" userId="400597a1-758e-45d0-b4c5-b236932bc5db" providerId="ADAL" clId="{284473B1-8B94-4216-81DF-D7233F721798}" dt="2023-11-08T13:49:45.127" v="2529" actId="2711"/>
        <pc:sldMkLst>
          <pc:docMk/>
          <pc:sldMk cId="3215811506" sldId="310"/>
        </pc:sldMkLst>
        <pc:spChg chg="del mod">
          <ac:chgData name="Mithun Muraleedharan Nair (Student)" userId="400597a1-758e-45d0-b4c5-b236932bc5db" providerId="ADAL" clId="{284473B1-8B94-4216-81DF-D7233F721798}" dt="2023-11-08T02:08:50.795" v="900" actId="21"/>
          <ac:spMkLst>
            <pc:docMk/>
            <pc:sldMk cId="3215811506" sldId="310"/>
            <ac:spMk id="2" creationId="{735199F1-A150-38EB-6B53-0507A0057F52}"/>
          </ac:spMkLst>
        </pc:spChg>
        <pc:spChg chg="del mod">
          <ac:chgData name="Mithun Muraleedharan Nair (Student)" userId="400597a1-758e-45d0-b4c5-b236932bc5db" providerId="ADAL" clId="{284473B1-8B94-4216-81DF-D7233F721798}" dt="2023-11-08T02:08:42.348" v="898" actId="21"/>
          <ac:spMkLst>
            <pc:docMk/>
            <pc:sldMk cId="3215811506" sldId="310"/>
            <ac:spMk id="3" creationId="{1BA8829C-2141-2976-9CA7-8137BBB9ED07}"/>
          </ac:spMkLst>
        </pc:spChg>
        <pc:spChg chg="add mod">
          <ac:chgData name="Mithun Muraleedharan Nair (Student)" userId="400597a1-758e-45d0-b4c5-b236932bc5db" providerId="ADAL" clId="{284473B1-8B94-4216-81DF-D7233F721798}" dt="2023-11-08T13:49:45.127" v="2529" actId="2711"/>
          <ac:spMkLst>
            <pc:docMk/>
            <pc:sldMk cId="3215811506" sldId="310"/>
            <ac:spMk id="4" creationId="{8CFC90E3-248A-DFE2-54A8-54B9B4AB53CB}"/>
          </ac:spMkLst>
        </pc:spChg>
        <pc:picChg chg="add mod">
          <ac:chgData name="Mithun Muraleedharan Nair (Student)" userId="400597a1-758e-45d0-b4c5-b236932bc5db" providerId="ADAL" clId="{284473B1-8B94-4216-81DF-D7233F721798}" dt="2023-11-08T02:24:29.697" v="1366" actId="14100"/>
          <ac:picMkLst>
            <pc:docMk/>
            <pc:sldMk cId="3215811506" sldId="310"/>
            <ac:picMk id="2050" creationId="{99B88FA6-5D96-462C-47F7-C415EFBE05F5}"/>
          </ac:picMkLst>
        </pc:picChg>
      </pc:sldChg>
      <pc:sldChg chg="addSp modSp new mod modNotesTx">
        <pc:chgData name="Mithun Muraleedharan Nair (Student)" userId="400597a1-758e-45d0-b4c5-b236932bc5db" providerId="ADAL" clId="{284473B1-8B94-4216-81DF-D7233F721798}" dt="2023-11-08T13:48:12.453" v="2525" actId="2711"/>
        <pc:sldMkLst>
          <pc:docMk/>
          <pc:sldMk cId="2868913644" sldId="311"/>
        </pc:sldMkLst>
        <pc:spChg chg="mod">
          <ac:chgData name="Mithun Muraleedharan Nair (Student)" userId="400597a1-758e-45d0-b4c5-b236932bc5db" providerId="ADAL" clId="{284473B1-8B94-4216-81DF-D7233F721798}" dt="2023-11-08T02:34:19.688" v="1706" actId="14100"/>
          <ac:spMkLst>
            <pc:docMk/>
            <pc:sldMk cId="2868913644" sldId="311"/>
            <ac:spMk id="2" creationId="{312CC165-30DB-DB8C-1E39-5B8A32F7F924}"/>
          </ac:spMkLst>
        </pc:spChg>
        <pc:spChg chg="mod">
          <ac:chgData name="Mithun Muraleedharan Nair (Student)" userId="400597a1-758e-45d0-b4c5-b236932bc5db" providerId="ADAL" clId="{284473B1-8B94-4216-81DF-D7233F721798}" dt="2023-11-08T02:34:19.688" v="1706" actId="14100"/>
          <ac:spMkLst>
            <pc:docMk/>
            <pc:sldMk cId="2868913644" sldId="311"/>
            <ac:spMk id="3" creationId="{0D687917-0CA9-A8D5-CC87-1955C990C282}"/>
          </ac:spMkLst>
        </pc:spChg>
        <pc:spChg chg="add mod">
          <ac:chgData name="Mithun Muraleedharan Nair (Student)" userId="400597a1-758e-45d0-b4c5-b236932bc5db" providerId="ADAL" clId="{284473B1-8B94-4216-81DF-D7233F721798}" dt="2023-11-08T13:48:12.453" v="2525" actId="2711"/>
          <ac:spMkLst>
            <pc:docMk/>
            <pc:sldMk cId="2868913644" sldId="311"/>
            <ac:spMk id="6" creationId="{1A309689-303B-DD93-D009-DDACF81CCAD8}"/>
          </ac:spMkLst>
        </pc:spChg>
        <pc:picChg chg="add mod">
          <ac:chgData name="Mithun Muraleedharan Nair (Student)" userId="400597a1-758e-45d0-b4c5-b236932bc5db" providerId="ADAL" clId="{284473B1-8B94-4216-81DF-D7233F721798}" dt="2023-11-08T02:34:19.688" v="1706" actId="14100"/>
          <ac:picMkLst>
            <pc:docMk/>
            <pc:sldMk cId="2868913644" sldId="311"/>
            <ac:picMk id="5" creationId="{04507F2D-4976-92A7-5FCC-577E31F51C63}"/>
          </ac:picMkLst>
        </pc:picChg>
      </pc:sldChg>
      <pc:sldChg chg="addSp delSp modSp new del mod">
        <pc:chgData name="Mithun Muraleedharan Nair (Student)" userId="400597a1-758e-45d0-b4c5-b236932bc5db" providerId="ADAL" clId="{284473B1-8B94-4216-81DF-D7233F721798}" dt="2023-11-08T02:27:41.624" v="1620" actId="2696"/>
        <pc:sldMkLst>
          <pc:docMk/>
          <pc:sldMk cId="3135510122" sldId="311"/>
        </pc:sldMkLst>
        <pc:spChg chg="del mod">
          <ac:chgData name="Mithun Muraleedharan Nair (Student)" userId="400597a1-758e-45d0-b4c5-b236932bc5db" providerId="ADAL" clId="{284473B1-8B94-4216-81DF-D7233F721798}" dt="2023-11-08T02:09:51.075" v="910" actId="21"/>
          <ac:spMkLst>
            <pc:docMk/>
            <pc:sldMk cId="3135510122" sldId="311"/>
            <ac:spMk id="2" creationId="{E0BA022B-DCB0-02BA-79FF-CADDF288C4AE}"/>
          </ac:spMkLst>
        </pc:spChg>
        <pc:spChg chg="del mod">
          <ac:chgData name="Mithun Muraleedharan Nair (Student)" userId="400597a1-758e-45d0-b4c5-b236932bc5db" providerId="ADAL" clId="{284473B1-8B94-4216-81DF-D7233F721798}" dt="2023-11-08T02:10:01.536" v="913" actId="21"/>
          <ac:spMkLst>
            <pc:docMk/>
            <pc:sldMk cId="3135510122" sldId="311"/>
            <ac:spMk id="3" creationId="{9BD8C983-AE64-C437-2A4A-3565AFB31C49}"/>
          </ac:spMkLst>
        </pc:spChg>
        <pc:picChg chg="add mod">
          <ac:chgData name="Mithun Muraleedharan Nair (Student)" userId="400597a1-758e-45d0-b4c5-b236932bc5db" providerId="ADAL" clId="{284473B1-8B94-4216-81DF-D7233F721798}" dt="2023-11-08T02:20:10.800" v="1196" actId="14100"/>
          <ac:picMkLst>
            <pc:docMk/>
            <pc:sldMk cId="3135510122" sldId="311"/>
            <ac:picMk id="3074" creationId="{739F33E2-520C-28A4-026B-254585F2A966}"/>
          </ac:picMkLst>
        </pc:picChg>
      </pc:sldChg>
      <pc:sldChg chg="delSp modSp new del mod">
        <pc:chgData name="Mithun Muraleedharan Nair (Student)" userId="400597a1-758e-45d0-b4c5-b236932bc5db" providerId="ADAL" clId="{284473B1-8B94-4216-81DF-D7233F721798}" dt="2023-11-08T02:23:44.243" v="1365" actId="2696"/>
        <pc:sldMkLst>
          <pc:docMk/>
          <pc:sldMk cId="821707669" sldId="312"/>
        </pc:sldMkLst>
        <pc:spChg chg="mod">
          <ac:chgData name="Mithun Muraleedharan Nair (Student)" userId="400597a1-758e-45d0-b4c5-b236932bc5db" providerId="ADAL" clId="{284473B1-8B94-4216-81DF-D7233F721798}" dt="2023-11-08T02:17:09.551" v="1040" actId="20577"/>
          <ac:spMkLst>
            <pc:docMk/>
            <pc:sldMk cId="821707669" sldId="312"/>
            <ac:spMk id="2" creationId="{45595421-8085-4EF7-CE83-83604C0D2360}"/>
          </ac:spMkLst>
        </pc:spChg>
        <pc:spChg chg="del mod">
          <ac:chgData name="Mithun Muraleedharan Nair (Student)" userId="400597a1-758e-45d0-b4c5-b236932bc5db" providerId="ADAL" clId="{284473B1-8B94-4216-81DF-D7233F721798}" dt="2023-11-08T02:14:23.810" v="930" actId="21"/>
          <ac:spMkLst>
            <pc:docMk/>
            <pc:sldMk cId="821707669" sldId="312"/>
            <ac:spMk id="3" creationId="{941C7C1B-EB77-925A-DC42-02AF3E14DE03}"/>
          </ac:spMkLst>
        </pc:spChg>
      </pc:sldChg>
      <pc:sldChg chg="addSp delSp modSp new mod modNotesTx">
        <pc:chgData name="Mithun Muraleedharan Nair (Student)" userId="400597a1-758e-45d0-b4c5-b236932bc5db" providerId="ADAL" clId="{284473B1-8B94-4216-81DF-D7233F721798}" dt="2023-11-08T13:54:02.185" v="2554" actId="207"/>
        <pc:sldMkLst>
          <pc:docMk/>
          <pc:sldMk cId="3919537490" sldId="312"/>
        </pc:sldMkLst>
        <pc:spChg chg="mod">
          <ac:chgData name="Mithun Muraleedharan Nair (Student)" userId="400597a1-758e-45d0-b4c5-b236932bc5db" providerId="ADAL" clId="{284473B1-8B94-4216-81DF-D7233F721798}" dt="2023-11-08T03:04:06.445" v="1724" actId="20577"/>
          <ac:spMkLst>
            <pc:docMk/>
            <pc:sldMk cId="3919537490" sldId="312"/>
            <ac:spMk id="2" creationId="{DA501CDA-AC62-4170-FF04-6E34ACEA4FB6}"/>
          </ac:spMkLst>
        </pc:spChg>
        <pc:spChg chg="del">
          <ac:chgData name="Mithun Muraleedharan Nair (Student)" userId="400597a1-758e-45d0-b4c5-b236932bc5db" providerId="ADAL" clId="{284473B1-8B94-4216-81DF-D7233F721798}" dt="2023-11-08T03:03:37.142" v="1717" actId="21"/>
          <ac:spMkLst>
            <pc:docMk/>
            <pc:sldMk cId="3919537490" sldId="312"/>
            <ac:spMk id="3" creationId="{28B275F6-54B2-CFCC-A843-68678B2D4DBE}"/>
          </ac:spMkLst>
        </pc:spChg>
        <pc:spChg chg="add mod">
          <ac:chgData name="Mithun Muraleedharan Nair (Student)" userId="400597a1-758e-45d0-b4c5-b236932bc5db" providerId="ADAL" clId="{284473B1-8B94-4216-81DF-D7233F721798}" dt="2023-11-08T03:04:45.797" v="1740" actId="403"/>
          <ac:spMkLst>
            <pc:docMk/>
            <pc:sldMk cId="3919537490" sldId="312"/>
            <ac:spMk id="4" creationId="{E565C7C9-0092-F52A-943C-D42525467977}"/>
          </ac:spMkLst>
        </pc:spChg>
        <pc:spChg chg="mod">
          <ac:chgData name="Mithun Muraleedharan Nair (Student)" userId="400597a1-758e-45d0-b4c5-b236932bc5db" providerId="ADAL" clId="{284473B1-8B94-4216-81DF-D7233F721798}" dt="2023-11-08T13:54:02.185" v="2554" actId="207"/>
          <ac:spMkLst>
            <pc:docMk/>
            <pc:sldMk cId="3919537490" sldId="312"/>
            <ac:spMk id="5" creationId="{A1E286AC-46CB-3D8C-042C-9861C5BF7C82}"/>
          </ac:spMkLst>
        </pc:spChg>
      </pc:sldChg>
      <pc:sldChg chg="addSp delSp modSp new mod modNotesTx">
        <pc:chgData name="Mithun Muraleedharan Nair (Student)" userId="400597a1-758e-45d0-b4c5-b236932bc5db" providerId="ADAL" clId="{284473B1-8B94-4216-81DF-D7233F721798}" dt="2023-11-08T03:30:24.973" v="1990" actId="113"/>
        <pc:sldMkLst>
          <pc:docMk/>
          <pc:sldMk cId="2063383178" sldId="313"/>
        </pc:sldMkLst>
        <pc:spChg chg="mod">
          <ac:chgData name="Mithun Muraleedharan Nair (Student)" userId="400597a1-758e-45d0-b4c5-b236932bc5db" providerId="ADAL" clId="{284473B1-8B94-4216-81DF-D7233F721798}" dt="2023-11-08T03:06:43.361" v="1750" actId="1076"/>
          <ac:spMkLst>
            <pc:docMk/>
            <pc:sldMk cId="2063383178" sldId="313"/>
            <ac:spMk id="2" creationId="{7C3A0F01-7996-0545-A04B-302C26B88287}"/>
          </ac:spMkLst>
        </pc:spChg>
        <pc:spChg chg="del">
          <ac:chgData name="Mithun Muraleedharan Nair (Student)" userId="400597a1-758e-45d0-b4c5-b236932bc5db" providerId="ADAL" clId="{284473B1-8B94-4216-81DF-D7233F721798}" dt="2023-11-08T03:06:48.279" v="1751" actId="21"/>
          <ac:spMkLst>
            <pc:docMk/>
            <pc:sldMk cId="2063383178" sldId="313"/>
            <ac:spMk id="3" creationId="{6220030D-C7FB-139D-144E-A5041D153476}"/>
          </ac:spMkLst>
        </pc:spChg>
        <pc:spChg chg="add mod">
          <ac:chgData name="Mithun Muraleedharan Nair (Student)" userId="400597a1-758e-45d0-b4c5-b236932bc5db" providerId="ADAL" clId="{284473B1-8B94-4216-81DF-D7233F721798}" dt="2023-11-08T03:08:17.268" v="1762" actId="20577"/>
          <ac:spMkLst>
            <pc:docMk/>
            <pc:sldMk cId="2063383178" sldId="313"/>
            <ac:spMk id="4" creationId="{FC8052F1-2A51-B878-2F42-87190148F60D}"/>
          </ac:spMkLst>
        </pc:spChg>
      </pc:sldChg>
      <pc:sldChg chg="delSp modSp new del mod">
        <pc:chgData name="Mithun Muraleedharan Nair (Student)" userId="400597a1-758e-45d0-b4c5-b236932bc5db" providerId="ADAL" clId="{284473B1-8B94-4216-81DF-D7233F721798}" dt="2023-11-08T02:27:31.790" v="1619" actId="2696"/>
        <pc:sldMkLst>
          <pc:docMk/>
          <pc:sldMk cId="3874455967" sldId="313"/>
        </pc:sldMkLst>
        <pc:spChg chg="mod">
          <ac:chgData name="Mithun Muraleedharan Nair (Student)" userId="400597a1-758e-45d0-b4c5-b236932bc5db" providerId="ADAL" clId="{284473B1-8B94-4216-81DF-D7233F721798}" dt="2023-11-08T02:19:25.674" v="1192" actId="20577"/>
          <ac:spMkLst>
            <pc:docMk/>
            <pc:sldMk cId="3874455967" sldId="313"/>
            <ac:spMk id="2" creationId="{2395F322-84DD-23B3-3EE9-AFF7E49BFDAA}"/>
          </ac:spMkLst>
        </pc:spChg>
        <pc:spChg chg="del mod">
          <ac:chgData name="Mithun Muraleedharan Nair (Student)" userId="400597a1-758e-45d0-b4c5-b236932bc5db" providerId="ADAL" clId="{284473B1-8B94-4216-81DF-D7233F721798}" dt="2023-11-08T02:17:32.953" v="1044" actId="21"/>
          <ac:spMkLst>
            <pc:docMk/>
            <pc:sldMk cId="3874455967" sldId="313"/>
            <ac:spMk id="3" creationId="{4A187B65-7F5F-191D-8268-26A808B31C9B}"/>
          </ac:spMkLst>
        </pc:spChg>
      </pc:sldChg>
      <pc:sldChg chg="delSp modSp new mod">
        <pc:chgData name="Mithun Muraleedharan Nair (Student)" userId="400597a1-758e-45d0-b4c5-b236932bc5db" providerId="ADAL" clId="{284473B1-8B94-4216-81DF-D7233F721798}" dt="2023-11-08T13:53:40.478" v="2550" actId="207"/>
        <pc:sldMkLst>
          <pc:docMk/>
          <pc:sldMk cId="1739460999" sldId="314"/>
        </pc:sldMkLst>
        <pc:spChg chg="mod">
          <ac:chgData name="Mithun Muraleedharan Nair (Student)" userId="400597a1-758e-45d0-b4c5-b236932bc5db" providerId="ADAL" clId="{284473B1-8B94-4216-81DF-D7233F721798}" dt="2023-11-08T13:53:35.806" v="2549" actId="255"/>
          <ac:spMkLst>
            <pc:docMk/>
            <pc:sldMk cId="1739460999" sldId="314"/>
            <ac:spMk id="2" creationId="{2FCCBA8D-34A2-8E94-7C47-0F4AF4E4D5D0}"/>
          </ac:spMkLst>
        </pc:spChg>
        <pc:spChg chg="del">
          <ac:chgData name="Mithun Muraleedharan Nair (Student)" userId="400597a1-758e-45d0-b4c5-b236932bc5db" providerId="ADAL" clId="{284473B1-8B94-4216-81DF-D7233F721798}" dt="2023-11-08T03:08:56.610" v="1795" actId="21"/>
          <ac:spMkLst>
            <pc:docMk/>
            <pc:sldMk cId="1739460999" sldId="314"/>
            <ac:spMk id="3" creationId="{BE5CE28C-D0A7-3B18-72A6-E0A5BA9893D7}"/>
          </ac:spMkLst>
        </pc:spChg>
        <pc:spChg chg="mod">
          <ac:chgData name="Mithun Muraleedharan Nair (Student)" userId="400597a1-758e-45d0-b4c5-b236932bc5db" providerId="ADAL" clId="{284473B1-8B94-4216-81DF-D7233F721798}" dt="2023-11-08T13:53:40.478" v="2550" actId="207"/>
          <ac:spMkLst>
            <pc:docMk/>
            <pc:sldMk cId="1739460999" sldId="314"/>
            <ac:spMk id="3" creationId="{C3B2EE82-A524-9D96-7699-002C64F4996D}"/>
          </ac:spMkLst>
        </pc:spChg>
      </pc:sldChg>
      <pc:sldChg chg="new">
        <pc:chgData name="Mithun Muraleedharan Nair (Student)" userId="400597a1-758e-45d0-b4c5-b236932bc5db" providerId="ADAL" clId="{284473B1-8B94-4216-81DF-D7233F721798}" dt="2023-11-08T02:55:22.372" v="1713" actId="680"/>
        <pc:sldMkLst>
          <pc:docMk/>
          <pc:sldMk cId="2814693556" sldId="315"/>
        </pc:sldMkLst>
      </pc:sldChg>
      <pc:sldChg chg="addSp delSp modSp new mod">
        <pc:chgData name="Mithun Muraleedharan Nair (Student)" userId="400597a1-758e-45d0-b4c5-b236932bc5db" providerId="ADAL" clId="{284473B1-8B94-4216-81DF-D7233F721798}" dt="2023-11-08T13:15:27.321" v="2147" actId="1076"/>
        <pc:sldMkLst>
          <pc:docMk/>
          <pc:sldMk cId="537890104" sldId="316"/>
        </pc:sldMkLst>
        <pc:spChg chg="mod">
          <ac:chgData name="Mithun Muraleedharan Nair (Student)" userId="400597a1-758e-45d0-b4c5-b236932bc5db" providerId="ADAL" clId="{284473B1-8B94-4216-81DF-D7233F721798}" dt="2023-11-08T13:15:27.321" v="2147" actId="1076"/>
          <ac:spMkLst>
            <pc:docMk/>
            <pc:sldMk cId="537890104" sldId="316"/>
            <ac:spMk id="2" creationId="{0D7BF7DA-0106-601E-B73C-B9AEC772C5B0}"/>
          </ac:spMkLst>
        </pc:spChg>
        <pc:spChg chg="del">
          <ac:chgData name="Mithun Muraleedharan Nair (Student)" userId="400597a1-758e-45d0-b4c5-b236932bc5db" providerId="ADAL" clId="{284473B1-8B94-4216-81DF-D7233F721798}" dt="2023-11-08T13:14:26.097" v="2132" actId="21"/>
          <ac:spMkLst>
            <pc:docMk/>
            <pc:sldMk cId="537890104" sldId="316"/>
            <ac:spMk id="4" creationId="{3874B474-3C38-40DD-5A25-95844A648D49}"/>
          </ac:spMkLst>
        </pc:spChg>
        <pc:spChg chg="add del mod">
          <ac:chgData name="Mithun Muraleedharan Nair (Student)" userId="400597a1-758e-45d0-b4c5-b236932bc5db" providerId="ADAL" clId="{284473B1-8B94-4216-81DF-D7233F721798}" dt="2023-11-08T13:14:40.062" v="2133" actId="21"/>
          <ac:spMkLst>
            <pc:docMk/>
            <pc:sldMk cId="537890104" sldId="316"/>
            <ac:spMk id="6" creationId="{17E29B4D-2119-78D6-41C3-62576B22888B}"/>
          </ac:spMkLst>
        </pc:spChg>
      </pc:sldChg>
      <pc:sldChg chg="addSp delSp modSp new mod ord">
        <pc:chgData name="Mithun Muraleedharan Nair (Student)" userId="400597a1-758e-45d0-b4c5-b236932bc5db" providerId="ADAL" clId="{284473B1-8B94-4216-81DF-D7233F721798}" dt="2023-11-08T07:29:15.328" v="2059" actId="207"/>
        <pc:sldMkLst>
          <pc:docMk/>
          <pc:sldMk cId="3509796709" sldId="317"/>
        </pc:sldMkLst>
        <pc:spChg chg="del">
          <ac:chgData name="Mithun Muraleedharan Nair (Student)" userId="400597a1-758e-45d0-b4c5-b236932bc5db" providerId="ADAL" clId="{284473B1-8B94-4216-81DF-D7233F721798}" dt="2023-11-08T07:27:44.432" v="2030" actId="21"/>
          <ac:spMkLst>
            <pc:docMk/>
            <pc:sldMk cId="3509796709" sldId="317"/>
            <ac:spMk id="2" creationId="{65981B98-E859-C49B-0ED5-37845A57CDD0}"/>
          </ac:spMkLst>
        </pc:spChg>
        <pc:spChg chg="del">
          <ac:chgData name="Mithun Muraleedharan Nair (Student)" userId="400597a1-758e-45d0-b4c5-b236932bc5db" providerId="ADAL" clId="{284473B1-8B94-4216-81DF-D7233F721798}" dt="2023-11-08T07:27:51.008" v="2031" actId="21"/>
          <ac:spMkLst>
            <pc:docMk/>
            <pc:sldMk cId="3509796709" sldId="317"/>
            <ac:spMk id="3" creationId="{401E938C-D988-1F2C-E897-F3DA2145D9C1}"/>
          </ac:spMkLst>
        </pc:spChg>
        <pc:spChg chg="add mod">
          <ac:chgData name="Mithun Muraleedharan Nair (Student)" userId="400597a1-758e-45d0-b4c5-b236932bc5db" providerId="ADAL" clId="{284473B1-8B94-4216-81DF-D7233F721798}" dt="2023-11-08T07:29:15.328" v="2059" actId="207"/>
          <ac:spMkLst>
            <pc:docMk/>
            <pc:sldMk cId="3509796709" sldId="317"/>
            <ac:spMk id="6" creationId="{E1B354C1-3BCD-6A92-7052-F4545486D92C}"/>
          </ac:spMkLst>
        </pc:spChg>
        <pc:picChg chg="add mod">
          <ac:chgData name="Mithun Muraleedharan Nair (Student)" userId="400597a1-758e-45d0-b4c5-b236932bc5db" providerId="ADAL" clId="{284473B1-8B94-4216-81DF-D7233F721798}" dt="2023-11-08T07:28:44.483" v="2041" actId="14100"/>
          <ac:picMkLst>
            <pc:docMk/>
            <pc:sldMk cId="3509796709" sldId="317"/>
            <ac:picMk id="5" creationId="{D3BC5549-17F1-16E6-D2FF-FF280E84271C}"/>
          </ac:picMkLst>
        </pc:picChg>
      </pc:sldChg>
      <pc:sldChg chg="new del">
        <pc:chgData name="Mithun Muraleedharan Nair (Student)" userId="400597a1-758e-45d0-b4c5-b236932bc5db" providerId="ADAL" clId="{284473B1-8B94-4216-81DF-D7233F721798}" dt="2023-11-08T07:27:29.589" v="2026" actId="2696"/>
        <pc:sldMkLst>
          <pc:docMk/>
          <pc:sldMk cId="3943301803" sldId="317"/>
        </pc:sldMkLst>
      </pc:sldChg>
      <pc:sldChg chg="modSp mod">
        <pc:chgData name="Mithun Muraleedharan Nair (Student)" userId="400597a1-758e-45d0-b4c5-b236932bc5db" providerId="ADAL" clId="{284473B1-8B94-4216-81DF-D7233F721798}" dt="2023-11-08T13:50:45.192" v="2534" actId="2711"/>
        <pc:sldMkLst>
          <pc:docMk/>
          <pc:sldMk cId="1194833586" sldId="321"/>
        </pc:sldMkLst>
        <pc:spChg chg="mod">
          <ac:chgData name="Mithun Muraleedharan Nair (Student)" userId="400597a1-758e-45d0-b4c5-b236932bc5db" providerId="ADAL" clId="{284473B1-8B94-4216-81DF-D7233F721798}" dt="2023-11-08T13:50:45.192" v="2534" actId="2711"/>
          <ac:spMkLst>
            <pc:docMk/>
            <pc:sldMk cId="1194833586" sldId="321"/>
            <ac:spMk id="2" creationId="{114D19C8-F88F-FC7E-40F6-13E8C0526160}"/>
          </ac:spMkLst>
        </pc:spChg>
      </pc:sldChg>
      <pc:sldChg chg="modSp mod">
        <pc:chgData name="Mithun Muraleedharan Nair (Student)" userId="400597a1-758e-45d0-b4c5-b236932bc5db" providerId="ADAL" clId="{284473B1-8B94-4216-81DF-D7233F721798}" dt="2023-11-08T13:50:33.643" v="2533" actId="2711"/>
        <pc:sldMkLst>
          <pc:docMk/>
          <pc:sldMk cId="1989373137" sldId="322"/>
        </pc:sldMkLst>
        <pc:spChg chg="mod">
          <ac:chgData name="Mithun Muraleedharan Nair (Student)" userId="400597a1-758e-45d0-b4c5-b236932bc5db" providerId="ADAL" clId="{284473B1-8B94-4216-81DF-D7233F721798}" dt="2023-11-08T13:50:33.643" v="2533" actId="2711"/>
          <ac:spMkLst>
            <pc:docMk/>
            <pc:sldMk cId="1989373137" sldId="322"/>
            <ac:spMk id="3" creationId="{CA83278B-DC11-60D7-11CE-A5A4E6956FAE}"/>
          </ac:spMkLst>
        </pc:spChg>
      </pc:sldChg>
      <pc:sldChg chg="modSp mod">
        <pc:chgData name="Mithun Muraleedharan Nair (Student)" userId="400597a1-758e-45d0-b4c5-b236932bc5db" providerId="ADAL" clId="{284473B1-8B94-4216-81DF-D7233F721798}" dt="2023-11-08T13:48:01.914" v="2524" actId="113"/>
        <pc:sldMkLst>
          <pc:docMk/>
          <pc:sldMk cId="2887534434" sldId="323"/>
        </pc:sldMkLst>
        <pc:spChg chg="mod">
          <ac:chgData name="Mithun Muraleedharan Nair (Student)" userId="400597a1-758e-45d0-b4c5-b236932bc5db" providerId="ADAL" clId="{284473B1-8B94-4216-81DF-D7233F721798}" dt="2023-11-08T13:48:01.914" v="2524" actId="113"/>
          <ac:spMkLst>
            <pc:docMk/>
            <pc:sldMk cId="2887534434" sldId="323"/>
            <ac:spMk id="2" creationId="{2B62C395-F9F7-EB30-65B5-7CBBF5FD1E2C}"/>
          </ac:spMkLst>
        </pc:spChg>
      </pc:sldChg>
      <pc:sldChg chg="modSp mod">
        <pc:chgData name="Mithun Muraleedharan Nair (Student)" userId="400597a1-758e-45d0-b4c5-b236932bc5db" providerId="ADAL" clId="{284473B1-8B94-4216-81DF-D7233F721798}" dt="2023-11-08T13:11:38.537" v="2110" actId="113"/>
        <pc:sldMkLst>
          <pc:docMk/>
          <pc:sldMk cId="2274408010" sldId="325"/>
        </pc:sldMkLst>
        <pc:spChg chg="mod">
          <ac:chgData name="Mithun Muraleedharan Nair (Student)" userId="400597a1-758e-45d0-b4c5-b236932bc5db" providerId="ADAL" clId="{284473B1-8B94-4216-81DF-D7233F721798}" dt="2023-11-08T13:11:38.537" v="2110" actId="113"/>
          <ac:spMkLst>
            <pc:docMk/>
            <pc:sldMk cId="2274408010" sldId="325"/>
            <ac:spMk id="2" creationId="{3F734AA2-F58F-C027-ADDB-92F7D922726F}"/>
          </ac:spMkLst>
        </pc:spChg>
      </pc:sldChg>
      <pc:sldChg chg="addSp delSp modSp new mod">
        <pc:chgData name="Mithun Muraleedharan Nair (Student)" userId="400597a1-758e-45d0-b4c5-b236932bc5db" providerId="ADAL" clId="{284473B1-8B94-4216-81DF-D7233F721798}" dt="2023-11-08T13:54:16.042" v="2556" actId="207"/>
        <pc:sldMkLst>
          <pc:docMk/>
          <pc:sldMk cId="2763353252" sldId="326"/>
        </pc:sldMkLst>
        <pc:spChg chg="mod">
          <ac:chgData name="Mithun Muraleedharan Nair (Student)" userId="400597a1-758e-45d0-b4c5-b236932bc5db" providerId="ADAL" clId="{284473B1-8B94-4216-81DF-D7233F721798}" dt="2023-11-08T13:24:41.001" v="2202" actId="20577"/>
          <ac:spMkLst>
            <pc:docMk/>
            <pc:sldMk cId="2763353252" sldId="326"/>
            <ac:spMk id="2" creationId="{DE0E7AE3-EF0F-E039-4A1C-1FA29FFC265F}"/>
          </ac:spMkLst>
        </pc:spChg>
        <pc:spChg chg="del mod">
          <ac:chgData name="Mithun Muraleedharan Nair (Student)" userId="400597a1-758e-45d0-b4c5-b236932bc5db" providerId="ADAL" clId="{284473B1-8B94-4216-81DF-D7233F721798}" dt="2023-11-08T13:25:34.568" v="2214" actId="21"/>
          <ac:spMkLst>
            <pc:docMk/>
            <pc:sldMk cId="2763353252" sldId="326"/>
            <ac:spMk id="3" creationId="{DEC29BCA-9941-2388-0F8F-040052990CEC}"/>
          </ac:spMkLst>
        </pc:spChg>
        <pc:spChg chg="add mod">
          <ac:chgData name="Mithun Muraleedharan Nair (Student)" userId="400597a1-758e-45d0-b4c5-b236932bc5db" providerId="ADAL" clId="{284473B1-8B94-4216-81DF-D7233F721798}" dt="2023-11-08T13:54:16.042" v="2556" actId="207"/>
          <ac:spMkLst>
            <pc:docMk/>
            <pc:sldMk cId="2763353252" sldId="326"/>
            <ac:spMk id="4" creationId="{D457481C-E896-F8BA-7A66-DCEA84842DB6}"/>
          </ac:spMkLst>
        </pc:spChg>
        <pc:spChg chg="add del mod">
          <ac:chgData name="Mithun Muraleedharan Nair (Student)" userId="400597a1-758e-45d0-b4c5-b236932bc5db" providerId="ADAL" clId="{284473B1-8B94-4216-81DF-D7233F721798}" dt="2023-11-08T13:25:54.238" v="2218"/>
          <ac:spMkLst>
            <pc:docMk/>
            <pc:sldMk cId="2763353252" sldId="326"/>
            <ac:spMk id="5" creationId="{3AB873AF-1535-A698-B2A4-C3327451A312}"/>
          </ac:spMkLst>
        </pc:spChg>
      </pc:sldChg>
      <pc:sldChg chg="new del">
        <pc:chgData name="Mithun Muraleedharan Nair (Student)" userId="400597a1-758e-45d0-b4c5-b236932bc5db" providerId="ADAL" clId="{284473B1-8B94-4216-81DF-D7233F721798}" dt="2023-11-08T13:18:20.644" v="2162" actId="2696"/>
        <pc:sldMkLst>
          <pc:docMk/>
          <pc:sldMk cId="2083995654" sldId="327"/>
        </pc:sldMkLst>
      </pc:sldChg>
      <pc:sldChg chg="delSp modSp add del mod">
        <pc:chgData name="Mithun Muraleedharan Nair (Student)" userId="400597a1-758e-45d0-b4c5-b236932bc5db" providerId="ADAL" clId="{284473B1-8B94-4216-81DF-D7233F721798}" dt="2023-11-08T13:36:38.411" v="2491" actId="2696"/>
        <pc:sldMkLst>
          <pc:docMk/>
          <pc:sldMk cId="3047427152" sldId="328"/>
        </pc:sldMkLst>
        <pc:spChg chg="mod">
          <ac:chgData name="Mithun Muraleedharan Nair (Student)" userId="400597a1-758e-45d0-b4c5-b236932bc5db" providerId="ADAL" clId="{284473B1-8B94-4216-81DF-D7233F721798}" dt="2023-11-08T13:18:29.540" v="2174" actId="20577"/>
          <ac:spMkLst>
            <pc:docMk/>
            <pc:sldMk cId="3047427152" sldId="328"/>
            <ac:spMk id="2" creationId="{DE0E7AE3-EF0F-E039-4A1C-1FA29FFC265F}"/>
          </ac:spMkLst>
        </pc:spChg>
        <pc:spChg chg="del">
          <ac:chgData name="Mithun Muraleedharan Nair (Student)" userId="400597a1-758e-45d0-b4c5-b236932bc5db" providerId="ADAL" clId="{284473B1-8B94-4216-81DF-D7233F721798}" dt="2023-11-08T13:27:57.533" v="2240" actId="21"/>
          <ac:spMkLst>
            <pc:docMk/>
            <pc:sldMk cId="3047427152" sldId="328"/>
            <ac:spMk id="3" creationId="{DEC29BCA-9941-2388-0F8F-040052990CEC}"/>
          </ac:spMkLst>
        </pc:spChg>
      </pc:sldChg>
      <pc:sldChg chg="addSp modSp add mod ord">
        <pc:chgData name="Mithun Muraleedharan Nair (Student)" userId="400597a1-758e-45d0-b4c5-b236932bc5db" providerId="ADAL" clId="{284473B1-8B94-4216-81DF-D7233F721798}" dt="2023-11-08T13:44:20.517" v="2518" actId="20577"/>
        <pc:sldMkLst>
          <pc:docMk/>
          <pc:sldMk cId="1805599718" sldId="329"/>
        </pc:sldMkLst>
        <pc:spChg chg="mod">
          <ac:chgData name="Mithun Muraleedharan Nair (Student)" userId="400597a1-758e-45d0-b4c5-b236932bc5db" providerId="ADAL" clId="{284473B1-8B94-4216-81DF-D7233F721798}" dt="2023-11-08T13:34:26.547" v="2408"/>
          <ac:spMkLst>
            <pc:docMk/>
            <pc:sldMk cId="1805599718" sldId="329"/>
            <ac:spMk id="3" creationId="{3C430E65-031E-D890-5170-624CC555EEDA}"/>
          </ac:spMkLst>
        </pc:spChg>
        <pc:spChg chg="mod">
          <ac:chgData name="Mithun Muraleedharan Nair (Student)" userId="400597a1-758e-45d0-b4c5-b236932bc5db" providerId="ADAL" clId="{284473B1-8B94-4216-81DF-D7233F721798}" dt="2023-11-08T13:34:26.547" v="2408"/>
          <ac:spMkLst>
            <pc:docMk/>
            <pc:sldMk cId="1805599718" sldId="329"/>
            <ac:spMk id="4" creationId="{CCAE94D9-0AB7-6A8D-6DF7-E24D8FEC12C2}"/>
          </ac:spMkLst>
        </pc:spChg>
        <pc:spChg chg="mod">
          <ac:chgData name="Mithun Muraleedharan Nair (Student)" userId="400597a1-758e-45d0-b4c5-b236932bc5db" providerId="ADAL" clId="{284473B1-8B94-4216-81DF-D7233F721798}" dt="2023-11-08T13:34:26.547" v="2408"/>
          <ac:spMkLst>
            <pc:docMk/>
            <pc:sldMk cId="1805599718" sldId="329"/>
            <ac:spMk id="5" creationId="{7DB10162-82B4-6B2C-B003-306C1554C45E}"/>
          </ac:spMkLst>
        </pc:spChg>
        <pc:spChg chg="mod">
          <ac:chgData name="Mithun Muraleedharan Nair (Student)" userId="400597a1-758e-45d0-b4c5-b236932bc5db" providerId="ADAL" clId="{284473B1-8B94-4216-81DF-D7233F721798}" dt="2023-11-08T13:34:26.547" v="2408"/>
          <ac:spMkLst>
            <pc:docMk/>
            <pc:sldMk cId="1805599718" sldId="329"/>
            <ac:spMk id="6" creationId="{00072C57-BAD5-5AFB-DD74-1EBF05C3454F}"/>
          </ac:spMkLst>
        </pc:spChg>
        <pc:spChg chg="mod">
          <ac:chgData name="Mithun Muraleedharan Nair (Student)" userId="400597a1-758e-45d0-b4c5-b236932bc5db" providerId="ADAL" clId="{284473B1-8B94-4216-81DF-D7233F721798}" dt="2023-11-08T13:34:26.547" v="2408"/>
          <ac:spMkLst>
            <pc:docMk/>
            <pc:sldMk cId="1805599718" sldId="329"/>
            <ac:spMk id="7" creationId="{A10A3DFE-9442-9BE0-A88A-554003E0A61F}"/>
          </ac:spMkLst>
        </pc:spChg>
        <pc:spChg chg="mod">
          <ac:chgData name="Mithun Muraleedharan Nair (Student)" userId="400597a1-758e-45d0-b4c5-b236932bc5db" providerId="ADAL" clId="{284473B1-8B94-4216-81DF-D7233F721798}" dt="2023-11-08T13:44:20.517" v="2518" actId="20577"/>
          <ac:spMkLst>
            <pc:docMk/>
            <pc:sldMk cId="1805599718" sldId="329"/>
            <ac:spMk id="245" creationId="{00000000-0000-0000-0000-000000000000}"/>
          </ac:spMkLst>
        </pc:spChg>
        <pc:spChg chg="mod">
          <ac:chgData name="Mithun Muraleedharan Nair (Student)" userId="400597a1-758e-45d0-b4c5-b236932bc5db" providerId="ADAL" clId="{284473B1-8B94-4216-81DF-D7233F721798}" dt="2023-11-08T13:31:49.821" v="2353" actId="1076"/>
          <ac:spMkLst>
            <pc:docMk/>
            <pc:sldMk cId="1805599718" sldId="329"/>
            <ac:spMk id="246" creationId="{00000000-0000-0000-0000-000000000000}"/>
          </ac:spMkLst>
        </pc:spChg>
        <pc:spChg chg="mod">
          <ac:chgData name="Mithun Muraleedharan Nair (Student)" userId="400597a1-758e-45d0-b4c5-b236932bc5db" providerId="ADAL" clId="{284473B1-8B94-4216-81DF-D7233F721798}" dt="2023-11-08T13:43:50.570" v="2494" actId="113"/>
          <ac:spMkLst>
            <pc:docMk/>
            <pc:sldMk cId="1805599718" sldId="329"/>
            <ac:spMk id="247" creationId="{00000000-0000-0000-0000-000000000000}"/>
          </ac:spMkLst>
        </pc:spChg>
        <pc:spChg chg="mod">
          <ac:chgData name="Mithun Muraleedharan Nair (Student)" userId="400597a1-758e-45d0-b4c5-b236932bc5db" providerId="ADAL" clId="{284473B1-8B94-4216-81DF-D7233F721798}" dt="2023-11-08T13:43:44.637" v="2493" actId="113"/>
          <ac:spMkLst>
            <pc:docMk/>
            <pc:sldMk cId="1805599718" sldId="329"/>
            <ac:spMk id="248" creationId="{00000000-0000-0000-0000-000000000000}"/>
          </ac:spMkLst>
        </pc:spChg>
        <pc:spChg chg="mod">
          <ac:chgData name="Mithun Muraleedharan Nair (Student)" userId="400597a1-758e-45d0-b4c5-b236932bc5db" providerId="ADAL" clId="{284473B1-8B94-4216-81DF-D7233F721798}" dt="2023-11-08T13:43:41.035" v="2492" actId="113"/>
          <ac:spMkLst>
            <pc:docMk/>
            <pc:sldMk cId="1805599718" sldId="329"/>
            <ac:spMk id="249" creationId="{00000000-0000-0000-0000-000000000000}"/>
          </ac:spMkLst>
        </pc:spChg>
        <pc:spChg chg="mod">
          <ac:chgData name="Mithun Muraleedharan Nair (Student)" userId="400597a1-758e-45d0-b4c5-b236932bc5db" providerId="ADAL" clId="{284473B1-8B94-4216-81DF-D7233F721798}" dt="2023-11-08T13:31:55.964" v="2354" actId="1076"/>
          <ac:spMkLst>
            <pc:docMk/>
            <pc:sldMk cId="1805599718" sldId="329"/>
            <ac:spMk id="250" creationId="{00000000-0000-0000-0000-000000000000}"/>
          </ac:spMkLst>
        </pc:spChg>
        <pc:spChg chg="mod">
          <ac:chgData name="Mithun Muraleedharan Nair (Student)" userId="400597a1-758e-45d0-b4c5-b236932bc5db" providerId="ADAL" clId="{284473B1-8B94-4216-81DF-D7233F721798}" dt="2023-11-08T13:32:29.885" v="2360" actId="1076"/>
          <ac:spMkLst>
            <pc:docMk/>
            <pc:sldMk cId="1805599718" sldId="329"/>
            <ac:spMk id="251" creationId="{00000000-0000-0000-0000-000000000000}"/>
          </ac:spMkLst>
        </pc:spChg>
        <pc:spChg chg="mod">
          <ac:chgData name="Mithun Muraleedharan Nair (Student)" userId="400597a1-758e-45d0-b4c5-b236932bc5db" providerId="ADAL" clId="{284473B1-8B94-4216-81DF-D7233F721798}" dt="2023-11-08T13:32:00.551" v="2355" actId="1076"/>
          <ac:spMkLst>
            <pc:docMk/>
            <pc:sldMk cId="1805599718" sldId="329"/>
            <ac:spMk id="255" creationId="{00000000-0000-0000-0000-000000000000}"/>
          </ac:spMkLst>
        </pc:spChg>
        <pc:grpChg chg="add mod">
          <ac:chgData name="Mithun Muraleedharan Nair (Student)" userId="400597a1-758e-45d0-b4c5-b236932bc5db" providerId="ADAL" clId="{284473B1-8B94-4216-81DF-D7233F721798}" dt="2023-11-08T13:34:42.602" v="2411" actId="14100"/>
          <ac:grpSpMkLst>
            <pc:docMk/>
            <pc:sldMk cId="1805599718" sldId="329"/>
            <ac:grpSpMk id="2" creationId="{46FF4CF2-1A3D-9F90-DFAE-E6B3137E333F}"/>
          </ac:grpSpMkLst>
        </pc:grpChg>
        <pc:grpChg chg="mod">
          <ac:chgData name="Mithun Muraleedharan Nair (Student)" userId="400597a1-758e-45d0-b4c5-b236932bc5db" providerId="ADAL" clId="{284473B1-8B94-4216-81DF-D7233F721798}" dt="2023-11-08T13:32:32.976" v="2361" actId="1076"/>
          <ac:grpSpMkLst>
            <pc:docMk/>
            <pc:sldMk cId="1805599718" sldId="329"/>
            <ac:grpSpMk id="252" creationId="{00000000-0000-0000-0000-000000000000}"/>
          </ac:grpSpMkLst>
        </pc:grpChg>
      </pc:sldChg>
      <pc:sldChg chg="del">
        <pc:chgData name="Mithun Muraleedharan Nair (Student)" userId="400597a1-758e-45d0-b4c5-b236932bc5db" providerId="ADAL" clId="{284473B1-8B94-4216-81DF-D7233F721798}" dt="2023-11-08T13:46:08.865" v="2519" actId="2696"/>
        <pc:sldMkLst>
          <pc:docMk/>
          <pc:sldMk cId="1765406731" sldId="330"/>
        </pc:sldMkLst>
      </pc:sldChg>
      <pc:sldMasterChg chg="delSldLayout">
        <pc:chgData name="Mithun Muraleedharan Nair (Student)" userId="400597a1-758e-45d0-b4c5-b236932bc5db" providerId="ADAL" clId="{284473B1-8B94-4216-81DF-D7233F721798}" dt="2023-11-08T02:23:44.243" v="1365" actId="2696"/>
        <pc:sldMasterMkLst>
          <pc:docMk/>
          <pc:sldMasterMk cId="0" sldId="2147483672"/>
        </pc:sldMasterMkLst>
        <pc:sldLayoutChg chg="del">
          <pc:chgData name="Mithun Muraleedharan Nair (Student)" userId="400597a1-758e-45d0-b4c5-b236932bc5db" providerId="ADAL" clId="{284473B1-8B94-4216-81DF-D7233F721798}" dt="2023-11-07T23:40:47.332" v="193" actId="2696"/>
          <pc:sldLayoutMkLst>
            <pc:docMk/>
            <pc:sldMasterMk cId="0" sldId="2147483672"/>
            <pc:sldLayoutMk cId="0" sldId="2147483652"/>
          </pc:sldLayoutMkLst>
        </pc:sldLayoutChg>
        <pc:sldLayoutChg chg="del">
          <pc:chgData name="Mithun Muraleedharan Nair (Student)" userId="400597a1-758e-45d0-b4c5-b236932bc5db" providerId="ADAL" clId="{284473B1-8B94-4216-81DF-D7233F721798}" dt="2023-11-07T23:40:47.332" v="193" actId="2696"/>
          <pc:sldLayoutMkLst>
            <pc:docMk/>
            <pc:sldMasterMk cId="0" sldId="2147483672"/>
            <pc:sldLayoutMk cId="0" sldId="2147483654"/>
          </pc:sldLayoutMkLst>
        </pc:sldLayoutChg>
        <pc:sldLayoutChg chg="del">
          <pc:chgData name="Mithun Muraleedharan Nair (Student)" userId="400597a1-758e-45d0-b4c5-b236932bc5db" providerId="ADAL" clId="{284473B1-8B94-4216-81DF-D7233F721798}" dt="2023-11-08T02:23:44.243" v="1365" actId="2696"/>
          <pc:sldLayoutMkLst>
            <pc:docMk/>
            <pc:sldMasterMk cId="0" sldId="2147483672"/>
            <pc:sldLayoutMk cId="0" sldId="2147483655"/>
          </pc:sldLayoutMkLst>
        </pc:sldLayoutChg>
        <pc:sldLayoutChg chg="del">
          <pc:chgData name="Mithun Muraleedharan Nair (Student)" userId="400597a1-758e-45d0-b4c5-b236932bc5db" providerId="ADAL" clId="{284473B1-8B94-4216-81DF-D7233F721798}" dt="2023-11-07T23:40:47.332" v="193" actId="2696"/>
          <pc:sldLayoutMkLst>
            <pc:docMk/>
            <pc:sldMasterMk cId="0" sldId="2147483672"/>
            <pc:sldLayoutMk cId="0" sldId="2147483657"/>
          </pc:sldLayoutMkLst>
        </pc:sldLayoutChg>
        <pc:sldLayoutChg chg="del">
          <pc:chgData name="Mithun Muraleedharan Nair (Student)" userId="400597a1-758e-45d0-b4c5-b236932bc5db" providerId="ADAL" clId="{284473B1-8B94-4216-81DF-D7233F721798}" dt="2023-11-08T02:07:02.146" v="882" actId="2696"/>
          <pc:sldLayoutMkLst>
            <pc:docMk/>
            <pc:sldMasterMk cId="0" sldId="2147483672"/>
            <pc:sldLayoutMk cId="0" sldId="2147483658"/>
          </pc:sldLayoutMkLst>
        </pc:sldLayoutChg>
        <pc:sldLayoutChg chg="del">
          <pc:chgData name="Mithun Muraleedharan Nair (Student)" userId="400597a1-758e-45d0-b4c5-b236932bc5db" providerId="ADAL" clId="{284473B1-8B94-4216-81DF-D7233F721798}" dt="2023-11-07T23:40:47.332" v="193" actId="2696"/>
          <pc:sldLayoutMkLst>
            <pc:docMk/>
            <pc:sldMasterMk cId="0" sldId="2147483672"/>
            <pc:sldLayoutMk cId="0" sldId="2147483663"/>
          </pc:sldLayoutMkLst>
        </pc:sldLayoutChg>
        <pc:sldLayoutChg chg="del">
          <pc:chgData name="Mithun Muraleedharan Nair (Student)" userId="400597a1-758e-45d0-b4c5-b236932bc5db" providerId="ADAL" clId="{284473B1-8B94-4216-81DF-D7233F721798}" dt="2023-11-07T23:40:47.332" v="193" actId="2696"/>
          <pc:sldLayoutMkLst>
            <pc:docMk/>
            <pc:sldMasterMk cId="0" sldId="2147483672"/>
            <pc:sldLayoutMk cId="0" sldId="2147483666"/>
          </pc:sldLayoutMkLst>
        </pc:sldLayoutChg>
      </pc:sldMasterChg>
      <pc:sldMasterChg chg="del delSldLayout">
        <pc:chgData name="Mithun Muraleedharan Nair (Student)" userId="400597a1-758e-45d0-b4c5-b236932bc5db" providerId="ADAL" clId="{284473B1-8B94-4216-81DF-D7233F721798}" dt="2023-11-08T01:44:03.818" v="663" actId="47"/>
        <pc:sldMasterMkLst>
          <pc:docMk/>
          <pc:sldMasterMk cId="0" sldId="2147483673"/>
        </pc:sldMasterMkLst>
        <pc:sldLayoutChg chg="del">
          <pc:chgData name="Mithun Muraleedharan Nair (Student)" userId="400597a1-758e-45d0-b4c5-b236932bc5db" providerId="ADAL" clId="{284473B1-8B94-4216-81DF-D7233F721798}" dt="2023-11-08T01:44:02.321" v="661" actId="47"/>
          <pc:sldLayoutMkLst>
            <pc:docMk/>
            <pc:sldMasterMk cId="0" sldId="2147483673"/>
            <pc:sldLayoutMk cId="0" sldId="2147483670"/>
          </pc:sldLayoutMkLst>
        </pc:sldLayoutChg>
        <pc:sldLayoutChg chg="del">
          <pc:chgData name="Mithun Muraleedharan Nair (Student)" userId="400597a1-758e-45d0-b4c5-b236932bc5db" providerId="ADAL" clId="{284473B1-8B94-4216-81DF-D7233F721798}" dt="2023-11-08T01:44:03.818" v="663" actId="47"/>
          <pc:sldLayoutMkLst>
            <pc:docMk/>
            <pc:sldMasterMk cId="0" sldId="2147483673"/>
            <pc:sldLayoutMk cId="0" sldId="2147483671"/>
          </pc:sldLayoutMkLst>
        </pc:sldLayoutChg>
      </pc:sldMasterChg>
    </pc:docChg>
  </pc:docChgLst>
  <pc:docChgLst>
    <pc:chgData name="Lakshmi Gayathri Raghavaraju (Student)" userId="S::lraghav2@sundevils.asu.edu::8c6bb1f4-b076-4f10-a924-ccc0f7ea639d" providerId="AD" clId="Web-{46B0AE51-2961-4378-93BB-2E6643443341}"/>
    <pc:docChg chg="modSld">
      <pc:chgData name="Lakshmi Gayathri Raghavaraju (Student)" userId="S::lraghav2@sundevils.asu.edu::8c6bb1f4-b076-4f10-a924-ccc0f7ea639d" providerId="AD" clId="Web-{46B0AE51-2961-4378-93BB-2E6643443341}" dt="2023-11-08T00:00:02.759" v="44" actId="1076"/>
      <pc:docMkLst>
        <pc:docMk/>
      </pc:docMkLst>
      <pc:sldChg chg="addSp delSp modSp">
        <pc:chgData name="Lakshmi Gayathri Raghavaraju (Student)" userId="S::lraghav2@sundevils.asu.edu::8c6bb1f4-b076-4f10-a924-ccc0f7ea639d" providerId="AD" clId="Web-{46B0AE51-2961-4378-93BB-2E6643443341}" dt="2023-11-08T00:00:02.759" v="44" actId="1076"/>
        <pc:sldMkLst>
          <pc:docMk/>
          <pc:sldMk cId="988543531" sldId="299"/>
        </pc:sldMkLst>
        <pc:spChg chg="mod">
          <ac:chgData name="Lakshmi Gayathri Raghavaraju (Student)" userId="S::lraghav2@sundevils.asu.edu::8c6bb1f4-b076-4f10-a924-ccc0f7ea639d" providerId="AD" clId="Web-{46B0AE51-2961-4378-93BB-2E6643443341}" dt="2023-11-07T23:59:14.134" v="33" actId="20577"/>
          <ac:spMkLst>
            <pc:docMk/>
            <pc:sldMk cId="988543531" sldId="299"/>
            <ac:spMk id="3" creationId="{3D974E47-669C-E0D3-D2AB-4F46A6D41282}"/>
          </ac:spMkLst>
        </pc:spChg>
        <pc:picChg chg="add mod">
          <ac:chgData name="Lakshmi Gayathri Raghavaraju (Student)" userId="S::lraghav2@sundevils.asu.edu::8c6bb1f4-b076-4f10-a924-ccc0f7ea639d" providerId="AD" clId="Web-{46B0AE51-2961-4378-93BB-2E6643443341}" dt="2023-11-08T00:00:02.759" v="44" actId="1076"/>
          <ac:picMkLst>
            <pc:docMk/>
            <pc:sldMk cId="988543531" sldId="299"/>
            <ac:picMk id="4" creationId="{065C70A0-8609-A893-2BE6-931443630D58}"/>
          </ac:picMkLst>
        </pc:picChg>
        <pc:picChg chg="add del mod">
          <ac:chgData name="Lakshmi Gayathri Raghavaraju (Student)" userId="S::lraghav2@sundevils.asu.edu::8c6bb1f4-b076-4f10-a924-ccc0f7ea639d" providerId="AD" clId="Web-{46B0AE51-2961-4378-93BB-2E6643443341}" dt="2023-11-07T23:59:29.525" v="37"/>
          <ac:picMkLst>
            <pc:docMk/>
            <pc:sldMk cId="988543531" sldId="299"/>
            <ac:picMk id="5" creationId="{F3358D5D-AFD0-D7F0-F8D6-940C00EF3D4F}"/>
          </ac:picMkLst>
        </pc:picChg>
        <pc:picChg chg="add mod">
          <ac:chgData name="Lakshmi Gayathri Raghavaraju (Student)" userId="S::lraghav2@sundevils.asu.edu::8c6bb1f4-b076-4f10-a924-ccc0f7ea639d" providerId="AD" clId="Web-{46B0AE51-2961-4378-93BB-2E6643443341}" dt="2023-11-07T23:59:55.369" v="42" actId="1076"/>
          <ac:picMkLst>
            <pc:docMk/>
            <pc:sldMk cId="988543531" sldId="299"/>
            <ac:picMk id="6" creationId="{6DD4293A-A487-8601-2D90-3EAD61A18296}"/>
          </ac:picMkLst>
        </pc:picChg>
      </pc:sldChg>
    </pc:docChg>
  </pc:docChgLst>
  <pc:docChgLst>
    <pc:chgData name="Wei-Chung Li (Student)" userId="3a356940-dbfe-4610-9055-9a7889d02d27" providerId="ADAL" clId="{D4710864-ED08-4884-AC08-ED747960E316}"/>
    <pc:docChg chg="undo redo custSel addSld delSld modSld sldOrd">
      <pc:chgData name="Wei-Chung Li (Student)" userId="3a356940-dbfe-4610-9055-9a7889d02d27" providerId="ADAL" clId="{D4710864-ED08-4884-AC08-ED747960E316}" dt="2023-11-08T13:50:35.202" v="39"/>
      <pc:docMkLst>
        <pc:docMk/>
      </pc:docMkLst>
      <pc:sldChg chg="addSp delSp modSp mod">
        <pc:chgData name="Wei-Chung Li (Student)" userId="3a356940-dbfe-4610-9055-9a7889d02d27" providerId="ADAL" clId="{D4710864-ED08-4884-AC08-ED747960E316}" dt="2023-11-07T18:28:25.181" v="11" actId="478"/>
        <pc:sldMkLst>
          <pc:docMk/>
          <pc:sldMk cId="0" sldId="265"/>
        </pc:sldMkLst>
        <pc:graphicFrameChg chg="add del mod">
          <ac:chgData name="Wei-Chung Li (Student)" userId="3a356940-dbfe-4610-9055-9a7889d02d27" providerId="ADAL" clId="{D4710864-ED08-4884-AC08-ED747960E316}" dt="2023-11-07T18:06:12.659" v="4" actId="478"/>
          <ac:graphicFrameMkLst>
            <pc:docMk/>
            <pc:sldMk cId="0" sldId="265"/>
            <ac:graphicFrameMk id="2" creationId="{C7236101-58E0-1AAC-A4BA-F45FF1AFEE1A}"/>
          </ac:graphicFrameMkLst>
        </pc:graphicFrameChg>
        <pc:graphicFrameChg chg="add del">
          <ac:chgData name="Wei-Chung Li (Student)" userId="3a356940-dbfe-4610-9055-9a7889d02d27" providerId="ADAL" clId="{D4710864-ED08-4884-AC08-ED747960E316}" dt="2023-11-07T18:06:04.199" v="2" actId="478"/>
          <ac:graphicFrameMkLst>
            <pc:docMk/>
            <pc:sldMk cId="0" sldId="265"/>
            <ac:graphicFrameMk id="3" creationId="{311B9FB3-9257-995D-305B-8A7DA8555FE1}"/>
          </ac:graphicFrameMkLst>
        </pc:graphicFrameChg>
        <pc:graphicFrameChg chg="add del mod">
          <ac:chgData name="Wei-Chung Li (Student)" userId="3a356940-dbfe-4610-9055-9a7889d02d27" providerId="ADAL" clId="{D4710864-ED08-4884-AC08-ED747960E316}" dt="2023-11-07T18:19:08.381" v="7" actId="478"/>
          <ac:graphicFrameMkLst>
            <pc:docMk/>
            <pc:sldMk cId="0" sldId="265"/>
            <ac:graphicFrameMk id="4" creationId="{9AD1BA2D-9EF9-6AE7-E2B5-022B09644E5C}"/>
          </ac:graphicFrameMkLst>
        </pc:graphicFrameChg>
        <pc:graphicFrameChg chg="add del">
          <ac:chgData name="Wei-Chung Li (Student)" userId="3a356940-dbfe-4610-9055-9a7889d02d27" providerId="ADAL" clId="{D4710864-ED08-4884-AC08-ED747960E316}" dt="2023-11-07T18:21:02.622" v="9" actId="478"/>
          <ac:graphicFrameMkLst>
            <pc:docMk/>
            <pc:sldMk cId="0" sldId="265"/>
            <ac:graphicFrameMk id="5" creationId="{853F4428-1F27-628B-A1C8-3A9DF9351E1A}"/>
          </ac:graphicFrameMkLst>
        </pc:graphicFrameChg>
        <pc:graphicFrameChg chg="add del">
          <ac:chgData name="Wei-Chung Li (Student)" userId="3a356940-dbfe-4610-9055-9a7889d02d27" providerId="ADAL" clId="{D4710864-ED08-4884-AC08-ED747960E316}" dt="2023-11-07T18:28:25.181" v="11" actId="478"/>
          <ac:graphicFrameMkLst>
            <pc:docMk/>
            <pc:sldMk cId="0" sldId="265"/>
            <ac:graphicFrameMk id="6" creationId="{DE8B4F2B-46AD-8C45-DF6D-2B1CBF5B7CA4}"/>
          </ac:graphicFrameMkLst>
        </pc:graphicFrameChg>
      </pc:sldChg>
      <pc:sldChg chg="addSp delSp modSp mod ord">
        <pc:chgData name="Wei-Chung Li (Student)" userId="3a356940-dbfe-4610-9055-9a7889d02d27" providerId="ADAL" clId="{D4710864-ED08-4884-AC08-ED747960E316}" dt="2023-11-08T13:49:57.977" v="33"/>
        <pc:sldMkLst>
          <pc:docMk/>
          <pc:sldMk cId="0" sldId="274"/>
        </pc:sldMkLst>
        <pc:picChg chg="add del mod">
          <ac:chgData name="Wei-Chung Li (Student)" userId="3a356940-dbfe-4610-9055-9a7889d02d27" providerId="ADAL" clId="{D4710864-ED08-4884-AC08-ED747960E316}" dt="2023-11-07T23:22:12.777" v="31" actId="22"/>
          <ac:picMkLst>
            <pc:docMk/>
            <pc:sldMk cId="0" sldId="274"/>
            <ac:picMk id="3" creationId="{12A6F4C1-ABF0-41E1-513C-6A5DFF0352FA}"/>
          </ac:picMkLst>
        </pc:picChg>
      </pc:sldChg>
      <pc:sldChg chg="addSp delSp modSp mod">
        <pc:chgData name="Wei-Chung Li (Student)" userId="3a356940-dbfe-4610-9055-9a7889d02d27" providerId="ADAL" clId="{D4710864-ED08-4884-AC08-ED747960E316}" dt="2023-11-07T19:16:20.727" v="20" actId="14100"/>
        <pc:sldMkLst>
          <pc:docMk/>
          <pc:sldMk cId="0" sldId="295"/>
        </pc:sldMkLst>
        <pc:graphicFrameChg chg="add del">
          <ac:chgData name="Wei-Chung Li (Student)" userId="3a356940-dbfe-4610-9055-9a7889d02d27" providerId="ADAL" clId="{D4710864-ED08-4884-AC08-ED747960E316}" dt="2023-11-07T19:10:25.408" v="13" actId="478"/>
          <ac:graphicFrameMkLst>
            <pc:docMk/>
            <pc:sldMk cId="0" sldId="295"/>
            <ac:graphicFrameMk id="2" creationId="{E97CBE69-1C4E-C7A4-1F37-63BE78B414B1}"/>
          </ac:graphicFrameMkLst>
        </pc:graphicFrameChg>
        <pc:graphicFrameChg chg="add del">
          <ac:chgData name="Wei-Chung Li (Student)" userId="3a356940-dbfe-4610-9055-9a7889d02d27" providerId="ADAL" clId="{D4710864-ED08-4884-AC08-ED747960E316}" dt="2023-11-07T19:10:37.296" v="15" actId="478"/>
          <ac:graphicFrameMkLst>
            <pc:docMk/>
            <pc:sldMk cId="0" sldId="295"/>
            <ac:graphicFrameMk id="3" creationId="{C9806A19-F8EB-C4BE-3A7E-1F89F8EF33DF}"/>
          </ac:graphicFrameMkLst>
        </pc:graphicFrameChg>
        <pc:graphicFrameChg chg="add mod">
          <ac:chgData name="Wei-Chung Li (Student)" userId="3a356940-dbfe-4610-9055-9a7889d02d27" providerId="ADAL" clId="{D4710864-ED08-4884-AC08-ED747960E316}" dt="2023-11-07T19:16:20.727" v="20" actId="14100"/>
          <ac:graphicFrameMkLst>
            <pc:docMk/>
            <pc:sldMk cId="0" sldId="295"/>
            <ac:graphicFrameMk id="4" creationId="{71D2EE68-FFA6-9C31-ECC9-443E5A928DFA}"/>
          </ac:graphicFrameMkLst>
        </pc:graphicFrameChg>
      </pc:sldChg>
      <pc:sldChg chg="addSp new">
        <pc:chgData name="Wei-Chung Li (Student)" userId="3a356940-dbfe-4610-9055-9a7889d02d27" providerId="ADAL" clId="{D4710864-ED08-4884-AC08-ED747960E316}" dt="2023-11-07T19:19:30.774" v="22"/>
        <pc:sldMkLst>
          <pc:docMk/>
          <pc:sldMk cId="3223805706" sldId="296"/>
        </pc:sldMkLst>
        <pc:graphicFrameChg chg="add">
          <ac:chgData name="Wei-Chung Li (Student)" userId="3a356940-dbfe-4610-9055-9a7889d02d27" providerId="ADAL" clId="{D4710864-ED08-4884-AC08-ED747960E316}" dt="2023-11-07T19:19:30.774" v="22"/>
          <ac:graphicFrameMkLst>
            <pc:docMk/>
            <pc:sldMk cId="3223805706" sldId="296"/>
            <ac:graphicFrameMk id="2" creationId="{1CE74F3D-4F54-28E2-7A02-3A6219D8E3F7}"/>
          </ac:graphicFrameMkLst>
        </pc:graphicFrameChg>
      </pc:sldChg>
      <pc:sldChg chg="modSp add del mod setBg">
        <pc:chgData name="Wei-Chung Li (Student)" userId="3a356940-dbfe-4610-9055-9a7889d02d27" providerId="ADAL" clId="{D4710864-ED08-4884-AC08-ED747960E316}" dt="2023-11-07T19:20:57.261" v="26"/>
        <pc:sldMkLst>
          <pc:docMk/>
          <pc:sldMk cId="1867307753" sldId="297"/>
        </pc:sldMkLst>
        <pc:graphicFrameChg chg="mod">
          <ac:chgData name="Wei-Chung Li (Student)" userId="3a356940-dbfe-4610-9055-9a7889d02d27" providerId="ADAL" clId="{D4710864-ED08-4884-AC08-ED747960E316}" dt="2023-11-07T19:20:46.544" v="25" actId="14100"/>
          <ac:graphicFrameMkLst>
            <pc:docMk/>
            <pc:sldMk cId="1867307753" sldId="297"/>
            <ac:graphicFrameMk id="4" creationId="{71D2EE68-FFA6-9C31-ECC9-443E5A928DFA}"/>
          </ac:graphicFrameMkLst>
        </pc:graphicFrameChg>
      </pc:sldChg>
      <pc:sldChg chg="ord">
        <pc:chgData name="Wei-Chung Li (Student)" userId="3a356940-dbfe-4610-9055-9a7889d02d27" providerId="ADAL" clId="{D4710864-ED08-4884-AC08-ED747960E316}" dt="2023-11-08T13:50:35.202" v="39"/>
        <pc:sldMkLst>
          <pc:docMk/>
          <pc:sldMk cId="2167115793" sldId="297"/>
        </pc:sldMkLst>
      </pc:sldChg>
      <pc:sldChg chg="ord">
        <pc:chgData name="Wei-Chung Li (Student)" userId="3a356940-dbfe-4610-9055-9a7889d02d27" providerId="ADAL" clId="{D4710864-ED08-4884-AC08-ED747960E316}" dt="2023-11-08T13:50:35.202" v="39"/>
        <pc:sldMkLst>
          <pc:docMk/>
          <pc:sldMk cId="238394201" sldId="298"/>
        </pc:sldMkLst>
      </pc:sldChg>
    </pc:docChg>
  </pc:docChgLst>
  <pc:docChgLst>
    <pc:chgData name="Lakshmi Gayathri Raghavaraju (Student)" userId="S::lraghav2@sundevils.asu.edu::8c6bb1f4-b076-4f10-a924-ccc0f7ea639d" providerId="AD" clId="Web-{578F0340-F2D8-45CA-A499-E99B22D0D927}"/>
    <pc:docChg chg="modSld">
      <pc:chgData name="Lakshmi Gayathri Raghavaraju (Student)" userId="S::lraghav2@sundevils.asu.edu::8c6bb1f4-b076-4f10-a924-ccc0f7ea639d" providerId="AD" clId="Web-{578F0340-F2D8-45CA-A499-E99B22D0D927}" dt="2023-11-07T20:19:13.284" v="56" actId="20577"/>
      <pc:docMkLst>
        <pc:docMk/>
      </pc:docMkLst>
      <pc:sldChg chg="delSp modSp">
        <pc:chgData name="Lakshmi Gayathri Raghavaraju (Student)" userId="S::lraghav2@sundevils.asu.edu::8c6bb1f4-b076-4f10-a924-ccc0f7ea639d" providerId="AD" clId="Web-{578F0340-F2D8-45CA-A499-E99B22D0D927}" dt="2023-11-07T20:19:13.284" v="56" actId="20577"/>
        <pc:sldMkLst>
          <pc:docMk/>
          <pc:sldMk cId="0" sldId="272"/>
        </pc:sldMkLst>
        <pc:spChg chg="mod">
          <ac:chgData name="Lakshmi Gayathri Raghavaraju (Student)" userId="S::lraghav2@sundevils.asu.edu::8c6bb1f4-b076-4f10-a924-ccc0f7ea639d" providerId="AD" clId="Web-{578F0340-F2D8-45CA-A499-E99B22D0D927}" dt="2023-11-07T20:13:54.373" v="4" actId="20577"/>
          <ac:spMkLst>
            <pc:docMk/>
            <pc:sldMk cId="0" sldId="272"/>
            <ac:spMk id="502" creationId="{00000000-0000-0000-0000-000000000000}"/>
          </ac:spMkLst>
        </pc:spChg>
        <pc:spChg chg="del">
          <ac:chgData name="Lakshmi Gayathri Raghavaraju (Student)" userId="S::lraghav2@sundevils.asu.edu::8c6bb1f4-b076-4f10-a924-ccc0f7ea639d" providerId="AD" clId="Web-{578F0340-F2D8-45CA-A499-E99B22D0D927}" dt="2023-11-07T20:16:30.172" v="25"/>
          <ac:spMkLst>
            <pc:docMk/>
            <pc:sldMk cId="0" sldId="272"/>
            <ac:spMk id="503" creationId="{00000000-0000-0000-0000-000000000000}"/>
          </ac:spMkLst>
        </pc:spChg>
        <pc:spChg chg="del">
          <ac:chgData name="Lakshmi Gayathri Raghavaraju (Student)" userId="S::lraghav2@sundevils.asu.edu::8c6bb1f4-b076-4f10-a924-ccc0f7ea639d" providerId="AD" clId="Web-{578F0340-F2D8-45CA-A499-E99B22D0D927}" dt="2023-11-07T20:16:43.079" v="28"/>
          <ac:spMkLst>
            <pc:docMk/>
            <pc:sldMk cId="0" sldId="272"/>
            <ac:spMk id="504" creationId="{00000000-0000-0000-0000-000000000000}"/>
          </ac:spMkLst>
        </pc:spChg>
        <pc:spChg chg="del">
          <ac:chgData name="Lakshmi Gayathri Raghavaraju (Student)" userId="S::lraghav2@sundevils.asu.edu::8c6bb1f4-b076-4f10-a924-ccc0f7ea639d" providerId="AD" clId="Web-{578F0340-F2D8-45CA-A499-E99B22D0D927}" dt="2023-11-07T20:16:38.876" v="27"/>
          <ac:spMkLst>
            <pc:docMk/>
            <pc:sldMk cId="0" sldId="272"/>
            <ac:spMk id="505" creationId="{00000000-0000-0000-0000-000000000000}"/>
          </ac:spMkLst>
        </pc:spChg>
        <pc:spChg chg="mod">
          <ac:chgData name="Lakshmi Gayathri Raghavaraju (Student)" userId="S::lraghav2@sundevils.asu.edu::8c6bb1f4-b076-4f10-a924-ccc0f7ea639d" providerId="AD" clId="Web-{578F0340-F2D8-45CA-A499-E99B22D0D927}" dt="2023-11-07T20:16:47.454" v="29" actId="20577"/>
          <ac:spMkLst>
            <pc:docMk/>
            <pc:sldMk cId="0" sldId="272"/>
            <ac:spMk id="506" creationId="{00000000-0000-0000-0000-000000000000}"/>
          </ac:spMkLst>
        </pc:spChg>
        <pc:spChg chg="del">
          <ac:chgData name="Lakshmi Gayathri Raghavaraju (Student)" userId="S::lraghav2@sundevils.asu.edu::8c6bb1f4-b076-4f10-a924-ccc0f7ea639d" providerId="AD" clId="Web-{578F0340-F2D8-45CA-A499-E99B22D0D927}" dt="2023-11-07T20:16:34.501" v="26"/>
          <ac:spMkLst>
            <pc:docMk/>
            <pc:sldMk cId="0" sldId="272"/>
            <ac:spMk id="507" creationId="{00000000-0000-0000-0000-000000000000}"/>
          </ac:spMkLst>
        </pc:spChg>
        <pc:spChg chg="mod">
          <ac:chgData name="Lakshmi Gayathri Raghavaraju (Student)" userId="S::lraghav2@sundevils.asu.edu::8c6bb1f4-b076-4f10-a924-ccc0f7ea639d" providerId="AD" clId="Web-{578F0340-F2D8-45CA-A499-E99B22D0D927}" dt="2023-11-07T20:19:13.284" v="56" actId="20577"/>
          <ac:spMkLst>
            <pc:docMk/>
            <pc:sldMk cId="0" sldId="272"/>
            <ac:spMk id="508" creationId="{00000000-0000-0000-0000-000000000000}"/>
          </ac:spMkLst>
        </pc:spChg>
        <pc:spChg chg="mod">
          <ac:chgData name="Lakshmi Gayathri Raghavaraju (Student)" userId="S::lraghav2@sundevils.asu.edu::8c6bb1f4-b076-4f10-a924-ccc0f7ea639d" providerId="AD" clId="Web-{578F0340-F2D8-45CA-A499-E99B22D0D927}" dt="2023-11-07T20:19:03.581" v="55" actId="20577"/>
          <ac:spMkLst>
            <pc:docMk/>
            <pc:sldMk cId="0" sldId="272"/>
            <ac:spMk id="509" creationId="{00000000-0000-0000-0000-000000000000}"/>
          </ac:spMkLst>
        </pc:spChg>
        <pc:spChg chg="mod">
          <ac:chgData name="Lakshmi Gayathri Raghavaraju (Student)" userId="S::lraghav2@sundevils.asu.edu::8c6bb1f4-b076-4f10-a924-ccc0f7ea639d" providerId="AD" clId="Web-{578F0340-F2D8-45CA-A499-E99B22D0D927}" dt="2023-11-07T20:14:14.827" v="10" actId="20577"/>
          <ac:spMkLst>
            <pc:docMk/>
            <pc:sldMk cId="0" sldId="272"/>
            <ac:spMk id="510" creationId="{00000000-0000-0000-0000-000000000000}"/>
          </ac:spMkLst>
        </pc:spChg>
        <pc:spChg chg="mod">
          <ac:chgData name="Lakshmi Gayathri Raghavaraju (Student)" userId="S::lraghav2@sundevils.asu.edu::8c6bb1f4-b076-4f10-a924-ccc0f7ea639d" providerId="AD" clId="Web-{578F0340-F2D8-45CA-A499-E99B22D0D927}" dt="2023-11-07T20:15:10.812" v="15" actId="20577"/>
          <ac:spMkLst>
            <pc:docMk/>
            <pc:sldMk cId="0" sldId="272"/>
            <ac:spMk id="511" creationId="{00000000-0000-0000-0000-000000000000}"/>
          </ac:spMkLst>
        </pc:spChg>
        <pc:spChg chg="mod">
          <ac:chgData name="Lakshmi Gayathri Raghavaraju (Student)" userId="S::lraghav2@sundevils.asu.edu::8c6bb1f4-b076-4f10-a924-ccc0f7ea639d" providerId="AD" clId="Web-{578F0340-F2D8-45CA-A499-E99B22D0D927}" dt="2023-11-07T20:14:31.218" v="14" actId="20577"/>
          <ac:spMkLst>
            <pc:docMk/>
            <pc:sldMk cId="0" sldId="272"/>
            <ac:spMk id="512" creationId="{00000000-0000-0000-0000-000000000000}"/>
          </ac:spMkLst>
        </pc:spChg>
        <pc:spChg chg="mod">
          <ac:chgData name="Lakshmi Gayathri Raghavaraju (Student)" userId="S::lraghav2@sundevils.asu.edu::8c6bb1f4-b076-4f10-a924-ccc0f7ea639d" providerId="AD" clId="Web-{578F0340-F2D8-45CA-A499-E99B22D0D927}" dt="2023-11-07T20:16:21.188" v="24" actId="20577"/>
          <ac:spMkLst>
            <pc:docMk/>
            <pc:sldMk cId="0" sldId="272"/>
            <ac:spMk id="513" creationId="{00000000-0000-0000-0000-000000000000}"/>
          </ac:spMkLst>
        </pc:spChg>
        <pc:spChg chg="mod">
          <ac:chgData name="Lakshmi Gayathri Raghavaraju (Student)" userId="S::lraghav2@sundevils.asu.edu::8c6bb1f4-b076-4f10-a924-ccc0f7ea639d" providerId="AD" clId="Web-{578F0340-F2D8-45CA-A499-E99B22D0D927}" dt="2023-11-07T20:15:40.469" v="23" actId="1076"/>
          <ac:spMkLst>
            <pc:docMk/>
            <pc:sldMk cId="0" sldId="272"/>
            <ac:spMk id="514" creationId="{00000000-0000-0000-0000-000000000000}"/>
          </ac:spMkLst>
        </pc:spChg>
      </pc:sldChg>
    </pc:docChg>
  </pc:docChgLst>
  <pc:docChgLst>
    <pc:chgData name="Lakshmi Gayathri Raghavaraju (Student)" userId="S::lraghav2@sundevils.asu.edu::8c6bb1f4-b076-4f10-a924-ccc0f7ea639d" providerId="AD" clId="Web-{7472DE80-2FE9-43B2-B0C8-FC7B84A7ACE1}"/>
    <pc:docChg chg="delSld modSld sldOrd">
      <pc:chgData name="Lakshmi Gayathri Raghavaraju (Student)" userId="S::lraghav2@sundevils.asu.edu::8c6bb1f4-b076-4f10-a924-ccc0f7ea639d" providerId="AD" clId="Web-{7472DE80-2FE9-43B2-B0C8-FC7B84A7ACE1}" dt="2023-11-08T12:23:43.834" v="47"/>
      <pc:docMkLst>
        <pc:docMk/>
      </pc:docMkLst>
      <pc:sldChg chg="addSp modSp">
        <pc:chgData name="Lakshmi Gayathri Raghavaraju (Student)" userId="S::lraghav2@sundevils.asu.edu::8c6bb1f4-b076-4f10-a924-ccc0f7ea639d" providerId="AD" clId="Web-{7472DE80-2FE9-43B2-B0C8-FC7B84A7ACE1}" dt="2023-11-08T12:23:20.614" v="46" actId="20577"/>
        <pc:sldMkLst>
          <pc:docMk/>
          <pc:sldMk cId="594391906" sldId="302"/>
        </pc:sldMkLst>
        <pc:spChg chg="mod">
          <ac:chgData name="Lakshmi Gayathri Raghavaraju (Student)" userId="S::lraghav2@sundevils.asu.edu::8c6bb1f4-b076-4f10-a924-ccc0f7ea639d" providerId="AD" clId="Web-{7472DE80-2FE9-43B2-B0C8-FC7B84A7ACE1}" dt="2023-11-08T12:22:39.488" v="41" actId="14100"/>
          <ac:spMkLst>
            <pc:docMk/>
            <pc:sldMk cId="594391906" sldId="302"/>
            <ac:spMk id="2" creationId="{E2E95EB8-3940-EE08-F740-C4F033ECC91C}"/>
          </ac:spMkLst>
        </pc:spChg>
        <pc:spChg chg="add mod">
          <ac:chgData name="Lakshmi Gayathri Raghavaraju (Student)" userId="S::lraghav2@sundevils.asu.edu::8c6bb1f4-b076-4f10-a924-ccc0f7ea639d" providerId="AD" clId="Web-{7472DE80-2FE9-43B2-B0C8-FC7B84A7ACE1}" dt="2023-11-08T12:23:20.614" v="46" actId="20577"/>
          <ac:spMkLst>
            <pc:docMk/>
            <pc:sldMk cId="594391906" sldId="302"/>
            <ac:spMk id="3" creationId="{589CC5A7-2D10-A62B-9D91-9E64E7F500BF}"/>
          </ac:spMkLst>
        </pc:spChg>
      </pc:sldChg>
      <pc:sldChg chg="addSp modSp ord">
        <pc:chgData name="Lakshmi Gayathri Raghavaraju (Student)" userId="S::lraghav2@sundevils.asu.edu::8c6bb1f4-b076-4f10-a924-ccc0f7ea639d" providerId="AD" clId="Web-{7472DE80-2FE9-43B2-B0C8-FC7B84A7ACE1}" dt="2023-11-08T12:22:50.285" v="42" actId="1076"/>
        <pc:sldMkLst>
          <pc:docMk/>
          <pc:sldMk cId="1739460999" sldId="314"/>
        </pc:sldMkLst>
        <pc:spChg chg="mod">
          <ac:chgData name="Lakshmi Gayathri Raghavaraju (Student)" userId="S::lraghav2@sundevils.asu.edu::8c6bb1f4-b076-4f10-a924-ccc0f7ea639d" providerId="AD" clId="Web-{7472DE80-2FE9-43B2-B0C8-FC7B84A7ACE1}" dt="2023-11-08T12:20:55.080" v="19" actId="20577"/>
          <ac:spMkLst>
            <pc:docMk/>
            <pc:sldMk cId="1739460999" sldId="314"/>
            <ac:spMk id="2" creationId="{2FCCBA8D-34A2-8E94-7C47-0F4AF4E4D5D0}"/>
          </ac:spMkLst>
        </pc:spChg>
        <pc:spChg chg="add mod">
          <ac:chgData name="Lakshmi Gayathri Raghavaraju (Student)" userId="S::lraghav2@sundevils.asu.edu::8c6bb1f4-b076-4f10-a924-ccc0f7ea639d" providerId="AD" clId="Web-{7472DE80-2FE9-43B2-B0C8-FC7B84A7ACE1}" dt="2023-11-08T12:22:50.285" v="42" actId="1076"/>
          <ac:spMkLst>
            <pc:docMk/>
            <pc:sldMk cId="1739460999" sldId="314"/>
            <ac:spMk id="3" creationId="{C3B2EE82-A524-9D96-7699-002C64F4996D}"/>
          </ac:spMkLst>
        </pc:spChg>
      </pc:sldChg>
      <pc:sldChg chg="del">
        <pc:chgData name="Lakshmi Gayathri Raghavaraju (Student)" userId="S::lraghav2@sundevils.asu.edu::8c6bb1f4-b076-4f10-a924-ccc0f7ea639d" providerId="AD" clId="Web-{7472DE80-2FE9-43B2-B0C8-FC7B84A7ACE1}" dt="2023-11-08T12:23:43.834" v="47"/>
        <pc:sldMkLst>
          <pc:docMk/>
          <pc:sldMk cId="3416693745" sldId="324"/>
        </pc:sldMkLst>
      </pc:sldChg>
    </pc:docChg>
  </pc:docChgLst>
  <pc:docChgLst>
    <pc:chgData name="Lakshmi Gayathri Raghavaraju (Student)" userId="S::lraghav2@sundevils.asu.edu::8c6bb1f4-b076-4f10-a924-ccc0f7ea639d" providerId="AD" clId="Web-{D28C3A9A-089B-4D57-9C58-EC4BC126ED26}"/>
    <pc:docChg chg="addSld modSld">
      <pc:chgData name="Lakshmi Gayathri Raghavaraju (Student)" userId="S::lraghav2@sundevils.asu.edu::8c6bb1f4-b076-4f10-a924-ccc0f7ea639d" providerId="AD" clId="Web-{D28C3A9A-089B-4D57-9C58-EC4BC126ED26}" dt="2023-11-08T07:56:22.144" v="19" actId="14100"/>
      <pc:docMkLst>
        <pc:docMk/>
      </pc:docMkLst>
      <pc:sldChg chg="addSp delSp modSp new">
        <pc:chgData name="Lakshmi Gayathri Raghavaraju (Student)" userId="S::lraghav2@sundevils.asu.edu::8c6bb1f4-b076-4f10-a924-ccc0f7ea639d" providerId="AD" clId="Web-{D28C3A9A-089B-4D57-9C58-EC4BC126ED26}" dt="2023-11-08T07:56:22.144" v="19" actId="14100"/>
        <pc:sldMkLst>
          <pc:docMk/>
          <pc:sldMk cId="4235231288" sldId="318"/>
        </pc:sldMkLst>
        <pc:spChg chg="del mod">
          <ac:chgData name="Lakshmi Gayathri Raghavaraju (Student)" userId="S::lraghav2@sundevils.asu.edu::8c6bb1f4-b076-4f10-a924-ccc0f7ea639d" providerId="AD" clId="Web-{D28C3A9A-089B-4D57-9C58-EC4BC126ED26}" dt="2023-11-08T07:54:43.422" v="5"/>
          <ac:spMkLst>
            <pc:docMk/>
            <pc:sldMk cId="4235231288" sldId="318"/>
            <ac:spMk id="2" creationId="{AF5B4241-19B8-CAB1-9398-127F1727AB60}"/>
          </ac:spMkLst>
        </pc:spChg>
        <pc:spChg chg="del mod">
          <ac:chgData name="Lakshmi Gayathri Raghavaraju (Student)" userId="S::lraghav2@sundevils.asu.edu::8c6bb1f4-b076-4f10-a924-ccc0f7ea639d" providerId="AD" clId="Web-{D28C3A9A-089B-4D57-9C58-EC4BC126ED26}" dt="2023-11-08T07:55:01.157" v="8"/>
          <ac:spMkLst>
            <pc:docMk/>
            <pc:sldMk cId="4235231288" sldId="318"/>
            <ac:spMk id="3" creationId="{82AE0040-AD35-E780-2A78-EE2EE131C6A2}"/>
          </ac:spMkLst>
        </pc:spChg>
        <pc:graphicFrameChg chg="add del mod">
          <ac:chgData name="Lakshmi Gayathri Raghavaraju (Student)" userId="S::lraghav2@sundevils.asu.edu::8c6bb1f4-b076-4f10-a924-ccc0f7ea639d" providerId="AD" clId="Web-{D28C3A9A-089B-4D57-9C58-EC4BC126ED26}" dt="2023-11-08T07:55:15.891" v="12"/>
          <ac:graphicFrameMkLst>
            <pc:docMk/>
            <pc:sldMk cId="4235231288" sldId="318"/>
            <ac:graphicFrameMk id="4" creationId="{F141D344-591F-5BDE-7A95-45A0C8827CC0}"/>
          </ac:graphicFrameMkLst>
        </pc:graphicFrameChg>
        <pc:graphicFrameChg chg="add mod">
          <ac:chgData name="Lakshmi Gayathri Raghavaraju (Student)" userId="S::lraghav2@sundevils.asu.edu::8c6bb1f4-b076-4f10-a924-ccc0f7ea639d" providerId="AD" clId="Web-{D28C3A9A-089B-4D57-9C58-EC4BC126ED26}" dt="2023-11-08T07:56:22.144" v="19" actId="14100"/>
          <ac:graphicFrameMkLst>
            <pc:docMk/>
            <pc:sldMk cId="4235231288" sldId="318"/>
            <ac:graphicFrameMk id="5" creationId="{F141D344-591F-5BDE-7A95-45A0C8827CC0}"/>
          </ac:graphicFrameMkLst>
        </pc:graphicFrameChg>
      </pc:sldChg>
    </pc:docChg>
  </pc:docChgLst>
  <pc:docChgLst>
    <pc:chgData name="Lakshmi Gayathri Raghavaraju (Student)" userId="S::lraghav2@sundevils.asu.edu::8c6bb1f4-b076-4f10-a924-ccc0f7ea639d" providerId="AD" clId="Web-{6AD8A73E-50EC-4F6E-8803-88B92B2CAC3C}"/>
    <pc:docChg chg="addSld modSld">
      <pc:chgData name="Lakshmi Gayathri Raghavaraju (Student)" userId="S::lraghav2@sundevils.asu.edu::8c6bb1f4-b076-4f10-a924-ccc0f7ea639d" providerId="AD" clId="Web-{6AD8A73E-50EC-4F6E-8803-88B92B2CAC3C}" dt="2023-11-08T01:02:31.022" v="304"/>
      <pc:docMkLst>
        <pc:docMk/>
      </pc:docMkLst>
      <pc:sldChg chg="modSp">
        <pc:chgData name="Lakshmi Gayathri Raghavaraju (Student)" userId="S::lraghav2@sundevils.asu.edu::8c6bb1f4-b076-4f10-a924-ccc0f7ea639d" providerId="AD" clId="Web-{6AD8A73E-50EC-4F6E-8803-88B92B2CAC3C}" dt="2023-11-08T01:02:25.616" v="303" actId="1076"/>
        <pc:sldMkLst>
          <pc:docMk/>
          <pc:sldMk cId="0" sldId="276"/>
        </pc:sldMkLst>
        <pc:spChg chg="mod">
          <ac:chgData name="Lakshmi Gayathri Raghavaraju (Student)" userId="S::lraghav2@sundevils.asu.edu::8c6bb1f4-b076-4f10-a924-ccc0f7ea639d" providerId="AD" clId="Web-{6AD8A73E-50EC-4F6E-8803-88B92B2CAC3C}" dt="2023-11-08T01:02:25.616" v="303" actId="1076"/>
          <ac:spMkLst>
            <pc:docMk/>
            <pc:sldMk cId="0" sldId="276"/>
            <ac:spMk id="570" creationId="{00000000-0000-0000-0000-000000000000}"/>
          </ac:spMkLst>
        </pc:spChg>
      </pc:sldChg>
      <pc:sldChg chg="addSp modSp">
        <pc:chgData name="Lakshmi Gayathri Raghavaraju (Student)" userId="S::lraghav2@sundevils.asu.edu::8c6bb1f4-b076-4f10-a924-ccc0f7ea639d" providerId="AD" clId="Web-{6AD8A73E-50EC-4F6E-8803-88B92B2CAC3C}" dt="2023-11-08T00:13:17.455" v="8" actId="14100"/>
        <pc:sldMkLst>
          <pc:docMk/>
          <pc:sldMk cId="238394201" sldId="298"/>
        </pc:sldMkLst>
        <pc:spChg chg="mod">
          <ac:chgData name="Lakshmi Gayathri Raghavaraju (Student)" userId="S::lraghav2@sundevils.asu.edu::8c6bb1f4-b076-4f10-a924-ccc0f7ea639d" providerId="AD" clId="Web-{6AD8A73E-50EC-4F6E-8803-88B92B2CAC3C}" dt="2023-11-08T00:06:58.091" v="1" actId="1076"/>
          <ac:spMkLst>
            <pc:docMk/>
            <pc:sldMk cId="238394201" sldId="298"/>
            <ac:spMk id="2" creationId="{78339C55-0A20-2AAF-3ABC-ED3617565EF2}"/>
          </ac:spMkLst>
        </pc:spChg>
        <pc:spChg chg="mod">
          <ac:chgData name="Lakshmi Gayathri Raghavaraju (Student)" userId="S::lraghav2@sundevils.asu.edu::8c6bb1f4-b076-4f10-a924-ccc0f7ea639d" providerId="AD" clId="Web-{6AD8A73E-50EC-4F6E-8803-88B92B2CAC3C}" dt="2023-11-08T00:07:04.623" v="2" actId="1076"/>
          <ac:spMkLst>
            <pc:docMk/>
            <pc:sldMk cId="238394201" sldId="298"/>
            <ac:spMk id="3" creationId="{C0BE4476-3D3B-5D31-A525-6152206C528B}"/>
          </ac:spMkLst>
        </pc:spChg>
        <pc:picChg chg="add mod">
          <ac:chgData name="Lakshmi Gayathri Raghavaraju (Student)" userId="S::lraghav2@sundevils.asu.edu::8c6bb1f4-b076-4f10-a924-ccc0f7ea639d" providerId="AD" clId="Web-{6AD8A73E-50EC-4F6E-8803-88B92B2CAC3C}" dt="2023-11-08T00:13:17.455" v="8" actId="14100"/>
          <ac:picMkLst>
            <pc:docMk/>
            <pc:sldMk cId="238394201" sldId="298"/>
            <ac:picMk id="4" creationId="{EDF95AEA-20C1-B079-CD06-53F31FF76D6F}"/>
          </ac:picMkLst>
        </pc:picChg>
      </pc:sldChg>
      <pc:sldChg chg="addSp delSp modSp">
        <pc:chgData name="Lakshmi Gayathri Raghavaraju (Student)" userId="S::lraghav2@sundevils.asu.edu::8c6bb1f4-b076-4f10-a924-ccc0f7ea639d" providerId="AD" clId="Web-{6AD8A73E-50EC-4F6E-8803-88B92B2CAC3C}" dt="2023-11-08T00:40:21.086" v="199" actId="14100"/>
        <pc:sldMkLst>
          <pc:docMk/>
          <pc:sldMk cId="988543531" sldId="299"/>
        </pc:sldMkLst>
        <pc:spChg chg="del mod">
          <ac:chgData name="Lakshmi Gayathri Raghavaraju (Student)" userId="S::lraghav2@sundevils.asu.edu::8c6bb1f4-b076-4f10-a924-ccc0f7ea639d" providerId="AD" clId="Web-{6AD8A73E-50EC-4F6E-8803-88B92B2CAC3C}" dt="2023-11-08T00:29:49.172" v="69"/>
          <ac:spMkLst>
            <pc:docMk/>
            <pc:sldMk cId="988543531" sldId="299"/>
            <ac:spMk id="2" creationId="{AC673E3F-C322-4B49-C94F-866D09191250}"/>
          </ac:spMkLst>
        </pc:spChg>
        <pc:spChg chg="mod">
          <ac:chgData name="Lakshmi Gayathri Raghavaraju (Student)" userId="S::lraghav2@sundevils.asu.edu::8c6bb1f4-b076-4f10-a924-ccc0f7ea639d" providerId="AD" clId="Web-{6AD8A73E-50EC-4F6E-8803-88B92B2CAC3C}" dt="2023-11-08T00:39:15.335" v="179" actId="20577"/>
          <ac:spMkLst>
            <pc:docMk/>
            <pc:sldMk cId="988543531" sldId="299"/>
            <ac:spMk id="3" creationId="{3D974E47-669C-E0D3-D2AB-4F46A6D41282}"/>
          </ac:spMkLst>
        </pc:spChg>
        <pc:spChg chg="add mod">
          <ac:chgData name="Lakshmi Gayathri Raghavaraju (Student)" userId="S::lraghav2@sundevils.asu.edu::8c6bb1f4-b076-4f10-a924-ccc0f7ea639d" providerId="AD" clId="Web-{6AD8A73E-50EC-4F6E-8803-88B92B2CAC3C}" dt="2023-11-08T00:40:21.086" v="199" actId="14100"/>
          <ac:spMkLst>
            <pc:docMk/>
            <pc:sldMk cId="988543531" sldId="299"/>
            <ac:spMk id="5" creationId="{83016B7E-3704-9128-4C4E-69110151005D}"/>
          </ac:spMkLst>
        </pc:spChg>
        <pc:picChg chg="mod">
          <ac:chgData name="Lakshmi Gayathri Raghavaraju (Student)" userId="S::lraghav2@sundevils.asu.edu::8c6bb1f4-b076-4f10-a924-ccc0f7ea639d" providerId="AD" clId="Web-{6AD8A73E-50EC-4F6E-8803-88B92B2CAC3C}" dt="2023-11-08T00:30:14.469" v="73" actId="1076"/>
          <ac:picMkLst>
            <pc:docMk/>
            <pc:sldMk cId="988543531" sldId="299"/>
            <ac:picMk id="4" creationId="{065C70A0-8609-A893-2BE6-931443630D58}"/>
          </ac:picMkLst>
        </pc:picChg>
        <pc:picChg chg="mod">
          <ac:chgData name="Lakshmi Gayathri Raghavaraju (Student)" userId="S::lraghav2@sundevils.asu.edu::8c6bb1f4-b076-4f10-a924-ccc0f7ea639d" providerId="AD" clId="Web-{6AD8A73E-50EC-4F6E-8803-88B92B2CAC3C}" dt="2023-11-08T00:36:50.255" v="147" actId="1076"/>
          <ac:picMkLst>
            <pc:docMk/>
            <pc:sldMk cId="988543531" sldId="299"/>
            <ac:picMk id="6" creationId="{6DD4293A-A487-8601-2D90-3EAD61A18296}"/>
          </ac:picMkLst>
        </pc:picChg>
      </pc:sldChg>
      <pc:sldChg chg="modSp new">
        <pc:chgData name="Lakshmi Gayathri Raghavaraju (Student)" userId="S::lraghav2@sundevils.asu.edu::8c6bb1f4-b076-4f10-a924-ccc0f7ea639d" providerId="AD" clId="Web-{6AD8A73E-50EC-4F6E-8803-88B92B2CAC3C}" dt="2023-11-08T01:01:39.756" v="302" actId="20577"/>
        <pc:sldMkLst>
          <pc:docMk/>
          <pc:sldMk cId="77646542" sldId="301"/>
        </pc:sldMkLst>
        <pc:spChg chg="mod">
          <ac:chgData name="Lakshmi Gayathri Raghavaraju (Student)" userId="S::lraghav2@sundevils.asu.edu::8c6bb1f4-b076-4f10-a924-ccc0f7ea639d" providerId="AD" clId="Web-{6AD8A73E-50EC-4F6E-8803-88B92B2CAC3C}" dt="2023-11-08T00:14:22.721" v="11" actId="1076"/>
          <ac:spMkLst>
            <pc:docMk/>
            <pc:sldMk cId="77646542" sldId="301"/>
            <ac:spMk id="2" creationId="{7BB6FACD-71AF-CF5E-9DE7-71594D5C1B21}"/>
          </ac:spMkLst>
        </pc:spChg>
        <pc:spChg chg="mod">
          <ac:chgData name="Lakshmi Gayathri Raghavaraju (Student)" userId="S::lraghav2@sundevils.asu.edu::8c6bb1f4-b076-4f10-a924-ccc0f7ea639d" providerId="AD" clId="Web-{6AD8A73E-50EC-4F6E-8803-88B92B2CAC3C}" dt="2023-11-08T01:01:39.756" v="302" actId="20577"/>
          <ac:spMkLst>
            <pc:docMk/>
            <pc:sldMk cId="77646542" sldId="301"/>
            <ac:spMk id="3" creationId="{D0E76BB6-6BB9-5F61-3A5D-16A6D20391E2}"/>
          </ac:spMkLst>
        </pc:spChg>
      </pc:sldChg>
      <pc:sldChg chg="modSp new">
        <pc:chgData name="Lakshmi Gayathri Raghavaraju (Student)" userId="S::lraghav2@sundevils.asu.edu::8c6bb1f4-b076-4f10-a924-ccc0f7ea639d" providerId="AD" clId="Web-{6AD8A73E-50EC-4F6E-8803-88B92B2CAC3C}" dt="2023-11-08T00:45:36.167" v="251" actId="20577"/>
        <pc:sldMkLst>
          <pc:docMk/>
          <pc:sldMk cId="594391906" sldId="302"/>
        </pc:sldMkLst>
        <pc:spChg chg="mod">
          <ac:chgData name="Lakshmi Gayathri Raghavaraju (Student)" userId="S::lraghav2@sundevils.asu.edu::8c6bb1f4-b076-4f10-a924-ccc0f7ea639d" providerId="AD" clId="Web-{6AD8A73E-50EC-4F6E-8803-88B92B2CAC3C}" dt="2023-11-08T00:45:36.167" v="251" actId="20577"/>
          <ac:spMkLst>
            <pc:docMk/>
            <pc:sldMk cId="594391906" sldId="302"/>
            <ac:spMk id="3" creationId="{D4371305-979C-E4FA-6E1A-F5C9E9458232}"/>
          </ac:spMkLst>
        </pc:spChg>
      </pc:sldChg>
      <pc:sldChg chg="new">
        <pc:chgData name="Lakshmi Gayathri Raghavaraju (Student)" userId="S::lraghav2@sundevils.asu.edu::8c6bb1f4-b076-4f10-a924-ccc0f7ea639d" providerId="AD" clId="Web-{6AD8A73E-50EC-4F6E-8803-88B92B2CAC3C}" dt="2023-11-08T01:02:31.022" v="304"/>
        <pc:sldMkLst>
          <pc:docMk/>
          <pc:sldMk cId="1642853818" sldId="303"/>
        </pc:sldMkLst>
      </pc:sldChg>
    </pc:docChg>
  </pc:docChgLst>
  <pc:docChgLst>
    <pc:chgData name="Lakshmi Gayathri Raghavaraju (Student)" userId="S::lraghav2@sundevils.asu.edu::8c6bb1f4-b076-4f10-a924-ccc0f7ea639d" providerId="AD" clId="Web-{DC277E04-56FA-4E4A-883E-E0A299E9B93B}"/>
    <pc:docChg chg="modSld">
      <pc:chgData name="Lakshmi Gayathri Raghavaraju (Student)" userId="S::lraghav2@sundevils.asu.edu::8c6bb1f4-b076-4f10-a924-ccc0f7ea639d" providerId="AD" clId="Web-{DC277E04-56FA-4E4A-883E-E0A299E9B93B}" dt="2023-11-07T23:18:17.634" v="15" actId="1076"/>
      <pc:docMkLst>
        <pc:docMk/>
      </pc:docMkLst>
      <pc:sldChg chg="delSp modSp">
        <pc:chgData name="Lakshmi Gayathri Raghavaraju (Student)" userId="S::lraghav2@sundevils.asu.edu::8c6bb1f4-b076-4f10-a924-ccc0f7ea639d" providerId="AD" clId="Web-{DC277E04-56FA-4E4A-883E-E0A299E9B93B}" dt="2023-11-07T23:17:44.305" v="11" actId="20577"/>
        <pc:sldMkLst>
          <pc:docMk/>
          <pc:sldMk cId="0" sldId="274"/>
        </pc:sldMkLst>
        <pc:spChg chg="mod">
          <ac:chgData name="Lakshmi Gayathri Raghavaraju (Student)" userId="S::lraghav2@sundevils.asu.edu::8c6bb1f4-b076-4f10-a924-ccc0f7ea639d" providerId="AD" clId="Web-{DC277E04-56FA-4E4A-883E-E0A299E9B93B}" dt="2023-11-07T23:17:35.852" v="10" actId="20577"/>
          <ac:spMkLst>
            <pc:docMk/>
            <pc:sldMk cId="0" sldId="274"/>
            <ac:spMk id="530" creationId="{00000000-0000-0000-0000-000000000000}"/>
          </ac:spMkLst>
        </pc:spChg>
        <pc:spChg chg="mod">
          <ac:chgData name="Lakshmi Gayathri Raghavaraju (Student)" userId="S::lraghav2@sundevils.asu.edu::8c6bb1f4-b076-4f10-a924-ccc0f7ea639d" providerId="AD" clId="Web-{DC277E04-56FA-4E4A-883E-E0A299E9B93B}" dt="2023-11-07T23:16:53.945" v="3" actId="20577"/>
          <ac:spMkLst>
            <pc:docMk/>
            <pc:sldMk cId="0" sldId="274"/>
            <ac:spMk id="532" creationId="{00000000-0000-0000-0000-000000000000}"/>
          </ac:spMkLst>
        </pc:spChg>
        <pc:spChg chg="mod">
          <ac:chgData name="Lakshmi Gayathri Raghavaraju (Student)" userId="S::lraghav2@sundevils.asu.edu::8c6bb1f4-b076-4f10-a924-ccc0f7ea639d" providerId="AD" clId="Web-{DC277E04-56FA-4E4A-883E-E0A299E9B93B}" dt="2023-11-07T23:17:11.211" v="5" actId="20577"/>
          <ac:spMkLst>
            <pc:docMk/>
            <pc:sldMk cId="0" sldId="274"/>
            <ac:spMk id="533" creationId="{00000000-0000-0000-0000-000000000000}"/>
          </ac:spMkLst>
        </pc:spChg>
        <pc:spChg chg="mod">
          <ac:chgData name="Lakshmi Gayathri Raghavaraju (Student)" userId="S::lraghav2@sundevils.asu.edu::8c6bb1f4-b076-4f10-a924-ccc0f7ea639d" providerId="AD" clId="Web-{DC277E04-56FA-4E4A-883E-E0A299E9B93B}" dt="2023-11-07T23:17:15.429" v="7" actId="20577"/>
          <ac:spMkLst>
            <pc:docMk/>
            <pc:sldMk cId="0" sldId="274"/>
            <ac:spMk id="534" creationId="{00000000-0000-0000-0000-000000000000}"/>
          </ac:spMkLst>
        </pc:spChg>
        <pc:spChg chg="mod">
          <ac:chgData name="Lakshmi Gayathri Raghavaraju (Student)" userId="S::lraghav2@sundevils.asu.edu::8c6bb1f4-b076-4f10-a924-ccc0f7ea639d" providerId="AD" clId="Web-{DC277E04-56FA-4E4A-883E-E0A299E9B93B}" dt="2023-11-07T23:16:58.445" v="4" actId="20577"/>
          <ac:spMkLst>
            <pc:docMk/>
            <pc:sldMk cId="0" sldId="274"/>
            <ac:spMk id="535" creationId="{00000000-0000-0000-0000-000000000000}"/>
          </ac:spMkLst>
        </pc:spChg>
        <pc:spChg chg="del">
          <ac:chgData name="Lakshmi Gayathri Raghavaraju (Student)" userId="S::lraghav2@sundevils.asu.edu::8c6bb1f4-b076-4f10-a924-ccc0f7ea639d" providerId="AD" clId="Web-{DC277E04-56FA-4E4A-883E-E0A299E9B93B}" dt="2023-11-07T23:16:12.647" v="1"/>
          <ac:spMkLst>
            <pc:docMk/>
            <pc:sldMk cId="0" sldId="274"/>
            <ac:spMk id="536" creationId="{00000000-0000-0000-0000-000000000000}"/>
          </ac:spMkLst>
        </pc:spChg>
        <pc:spChg chg="mod">
          <ac:chgData name="Lakshmi Gayathri Raghavaraju (Student)" userId="S::lraghav2@sundevils.asu.edu::8c6bb1f4-b076-4f10-a924-ccc0f7ea639d" providerId="AD" clId="Web-{DC277E04-56FA-4E4A-883E-E0A299E9B93B}" dt="2023-11-07T23:17:23.476" v="8" actId="20577"/>
          <ac:spMkLst>
            <pc:docMk/>
            <pc:sldMk cId="0" sldId="274"/>
            <ac:spMk id="537" creationId="{00000000-0000-0000-0000-000000000000}"/>
          </ac:spMkLst>
        </pc:spChg>
        <pc:spChg chg="mod">
          <ac:chgData name="Lakshmi Gayathri Raghavaraju (Student)" userId="S::lraghav2@sundevils.asu.edu::8c6bb1f4-b076-4f10-a924-ccc0f7ea639d" providerId="AD" clId="Web-{DC277E04-56FA-4E4A-883E-E0A299E9B93B}" dt="2023-11-07T23:17:44.305" v="11" actId="20577"/>
          <ac:spMkLst>
            <pc:docMk/>
            <pc:sldMk cId="0" sldId="274"/>
            <ac:spMk id="538" creationId="{00000000-0000-0000-0000-000000000000}"/>
          </ac:spMkLst>
        </pc:spChg>
        <pc:graphicFrameChg chg="del">
          <ac:chgData name="Lakshmi Gayathri Raghavaraju (Student)" userId="S::lraghav2@sundevils.asu.edu::8c6bb1f4-b076-4f10-a924-ccc0f7ea639d" providerId="AD" clId="Web-{DC277E04-56FA-4E4A-883E-E0A299E9B93B}" dt="2023-11-07T23:17:31.430" v="9"/>
          <ac:graphicFrameMkLst>
            <pc:docMk/>
            <pc:sldMk cId="0" sldId="274"/>
            <ac:graphicFrameMk id="531" creationId="{00000000-0000-0000-0000-000000000000}"/>
          </ac:graphicFrameMkLst>
        </pc:graphicFrameChg>
        <pc:picChg chg="del">
          <ac:chgData name="Lakshmi Gayathri Raghavaraju (Student)" userId="S::lraghav2@sundevils.asu.edu::8c6bb1f4-b076-4f10-a924-ccc0f7ea639d" providerId="AD" clId="Web-{DC277E04-56FA-4E4A-883E-E0A299E9B93B}" dt="2023-11-07T23:16:02.257" v="0"/>
          <ac:picMkLst>
            <pc:docMk/>
            <pc:sldMk cId="0" sldId="274"/>
            <ac:picMk id="529" creationId="{00000000-0000-0000-0000-000000000000}"/>
          </ac:picMkLst>
        </pc:picChg>
      </pc:sldChg>
      <pc:sldChg chg="delSp modSp">
        <pc:chgData name="Lakshmi Gayathri Raghavaraju (Student)" userId="S::lraghav2@sundevils.asu.edu::8c6bb1f4-b076-4f10-a924-ccc0f7ea639d" providerId="AD" clId="Web-{DC277E04-56FA-4E4A-883E-E0A299E9B93B}" dt="2023-11-07T23:18:17.634" v="15" actId="1076"/>
        <pc:sldMkLst>
          <pc:docMk/>
          <pc:sldMk cId="0" sldId="275"/>
        </pc:sldMkLst>
        <pc:spChg chg="mod">
          <ac:chgData name="Lakshmi Gayathri Raghavaraju (Student)" userId="S::lraghav2@sundevils.asu.edu::8c6bb1f4-b076-4f10-a924-ccc0f7ea639d" providerId="AD" clId="Web-{DC277E04-56FA-4E4A-883E-E0A299E9B93B}" dt="2023-11-07T23:18:00.243" v="12" actId="20577"/>
          <ac:spMkLst>
            <pc:docMk/>
            <pc:sldMk cId="0" sldId="275"/>
            <ac:spMk id="543" creationId="{00000000-0000-0000-0000-000000000000}"/>
          </ac:spMkLst>
        </pc:spChg>
        <pc:spChg chg="mod">
          <ac:chgData name="Lakshmi Gayathri Raghavaraju (Student)" userId="S::lraghav2@sundevils.asu.edu::8c6bb1f4-b076-4f10-a924-ccc0f7ea639d" providerId="AD" clId="Web-{DC277E04-56FA-4E4A-883E-E0A299E9B93B}" dt="2023-11-07T23:18:04.868" v="13" actId="20577"/>
          <ac:spMkLst>
            <pc:docMk/>
            <pc:sldMk cId="0" sldId="275"/>
            <ac:spMk id="544" creationId="{00000000-0000-0000-0000-000000000000}"/>
          </ac:spMkLst>
        </pc:spChg>
        <pc:spChg chg="del">
          <ac:chgData name="Lakshmi Gayathri Raghavaraju (Student)" userId="S::lraghav2@sundevils.asu.edu::8c6bb1f4-b076-4f10-a924-ccc0f7ea639d" providerId="AD" clId="Web-{DC277E04-56FA-4E4A-883E-E0A299E9B93B}" dt="2023-11-07T23:18:13.352" v="14"/>
          <ac:spMkLst>
            <pc:docMk/>
            <pc:sldMk cId="0" sldId="275"/>
            <ac:spMk id="550" creationId="{00000000-0000-0000-0000-000000000000}"/>
          </ac:spMkLst>
        </pc:spChg>
        <pc:grpChg chg="mod">
          <ac:chgData name="Lakshmi Gayathri Raghavaraju (Student)" userId="S::lraghav2@sundevils.asu.edu::8c6bb1f4-b076-4f10-a924-ccc0f7ea639d" providerId="AD" clId="Web-{DC277E04-56FA-4E4A-883E-E0A299E9B93B}" dt="2023-11-07T23:18:17.634" v="15" actId="1076"/>
          <ac:grpSpMkLst>
            <pc:docMk/>
            <pc:sldMk cId="0" sldId="275"/>
            <ac:grpSpMk id="558" creationId="{00000000-0000-0000-0000-000000000000}"/>
          </ac:grpSpMkLst>
        </pc:grpChg>
      </pc:sldChg>
    </pc:docChg>
  </pc:docChgLst>
  <pc:docChgLst>
    <pc:chgData name="Lakshmi Gayathri Raghavaraju (Student)" userId="S::lraghav2@sundevils.asu.edu::8c6bb1f4-b076-4f10-a924-ccc0f7ea639d" providerId="AD" clId="Web-{85D00F6B-9572-4B1C-AE9B-04313446F9B7}"/>
    <pc:docChg chg="addSld modSld">
      <pc:chgData name="Lakshmi Gayathri Raghavaraju (Student)" userId="S::lraghav2@sundevils.asu.edu::8c6bb1f4-b076-4f10-a924-ccc0f7ea639d" providerId="AD" clId="Web-{85D00F6B-9572-4B1C-AE9B-04313446F9B7}" dt="2023-11-07T23:51:01.054" v="56" actId="20577"/>
      <pc:docMkLst>
        <pc:docMk/>
      </pc:docMkLst>
      <pc:sldChg chg="new">
        <pc:chgData name="Lakshmi Gayathri Raghavaraju (Student)" userId="S::lraghav2@sundevils.asu.edu::8c6bb1f4-b076-4f10-a924-ccc0f7ea639d" providerId="AD" clId="Web-{85D00F6B-9572-4B1C-AE9B-04313446F9B7}" dt="2023-11-07T23:44:55.246" v="0"/>
        <pc:sldMkLst>
          <pc:docMk/>
          <pc:sldMk cId="238394201" sldId="297"/>
        </pc:sldMkLst>
      </pc:sldChg>
      <pc:sldChg chg="addSp delSp modSp">
        <pc:chgData name="Lakshmi Gayathri Raghavaraju (Student)" userId="S::lraghav2@sundevils.asu.edu::8c6bb1f4-b076-4f10-a924-ccc0f7ea639d" providerId="AD" clId="Web-{85D00F6B-9572-4B1C-AE9B-04313446F9B7}" dt="2023-11-07T23:46:16.154" v="9" actId="1076"/>
        <pc:sldMkLst>
          <pc:docMk/>
          <pc:sldMk cId="2167115793" sldId="297"/>
        </pc:sldMkLst>
        <pc:spChg chg="del">
          <ac:chgData name="Lakshmi Gayathri Raghavaraju (Student)" userId="S::lraghav2@sundevils.asu.edu::8c6bb1f4-b076-4f10-a924-ccc0f7ea639d" providerId="AD" clId="Web-{85D00F6B-9572-4B1C-AE9B-04313446F9B7}" dt="2023-11-07T23:45:11.465" v="1"/>
          <ac:spMkLst>
            <pc:docMk/>
            <pc:sldMk cId="2167115793" sldId="297"/>
            <ac:spMk id="4" creationId="{D3679ED2-4F33-2025-1544-DBC9910F88F7}"/>
          </ac:spMkLst>
        </pc:spChg>
        <pc:spChg chg="add mod">
          <ac:chgData name="Lakshmi Gayathri Raghavaraju (Student)" userId="S::lraghav2@sundevils.asu.edu::8c6bb1f4-b076-4f10-a924-ccc0f7ea639d" providerId="AD" clId="Web-{85D00F6B-9572-4B1C-AE9B-04313446F9B7}" dt="2023-11-07T23:45:26.700" v="4"/>
          <ac:spMkLst>
            <pc:docMk/>
            <pc:sldMk cId="2167115793" sldId="297"/>
            <ac:spMk id="8" creationId="{6C6F031A-FD6A-E96A-5509-E38414676DAB}"/>
          </ac:spMkLst>
        </pc:spChg>
        <pc:picChg chg="add del mod ord">
          <ac:chgData name="Lakshmi Gayathri Raghavaraju (Student)" userId="S::lraghav2@sundevils.asu.edu::8c6bb1f4-b076-4f10-a924-ccc0f7ea639d" providerId="AD" clId="Web-{85D00F6B-9572-4B1C-AE9B-04313446F9B7}" dt="2023-11-07T23:45:26.700" v="4"/>
          <ac:picMkLst>
            <pc:docMk/>
            <pc:sldMk cId="2167115793" sldId="297"/>
            <ac:picMk id="5" creationId="{E3A98478-6E5B-1211-3402-629AA8047E58}"/>
          </ac:picMkLst>
        </pc:picChg>
        <pc:picChg chg="add mod">
          <ac:chgData name="Lakshmi Gayathri Raghavaraju (Student)" userId="S::lraghav2@sundevils.asu.edu::8c6bb1f4-b076-4f10-a924-ccc0f7ea639d" providerId="AD" clId="Web-{85D00F6B-9572-4B1C-AE9B-04313446F9B7}" dt="2023-11-07T23:46:16.154" v="9" actId="1076"/>
          <ac:picMkLst>
            <pc:docMk/>
            <pc:sldMk cId="2167115793" sldId="297"/>
            <ac:picMk id="6" creationId="{E0714A5A-4ED2-ED74-B5C4-E6A215C03FCD}"/>
          </ac:picMkLst>
        </pc:picChg>
      </pc:sldChg>
      <pc:sldChg chg="modSp">
        <pc:chgData name="Lakshmi Gayathri Raghavaraju (Student)" userId="S::lraghav2@sundevils.asu.edu::8c6bb1f4-b076-4f10-a924-ccc0f7ea639d" providerId="AD" clId="Web-{85D00F6B-9572-4B1C-AE9B-04313446F9B7}" dt="2023-11-07T23:51:01.054" v="56" actId="20577"/>
        <pc:sldMkLst>
          <pc:docMk/>
          <pc:sldMk cId="988543531" sldId="299"/>
        </pc:sldMkLst>
        <pc:spChg chg="mod">
          <ac:chgData name="Lakshmi Gayathri Raghavaraju (Student)" userId="S::lraghav2@sundevils.asu.edu::8c6bb1f4-b076-4f10-a924-ccc0f7ea639d" providerId="AD" clId="Web-{85D00F6B-9572-4B1C-AE9B-04313446F9B7}" dt="2023-11-07T23:47:14.469" v="12" actId="14100"/>
          <ac:spMkLst>
            <pc:docMk/>
            <pc:sldMk cId="988543531" sldId="299"/>
            <ac:spMk id="2" creationId="{AC673E3F-C322-4B49-C94F-866D09191250}"/>
          </ac:spMkLst>
        </pc:spChg>
        <pc:spChg chg="mod">
          <ac:chgData name="Lakshmi Gayathri Raghavaraju (Student)" userId="S::lraghav2@sundevils.asu.edu::8c6bb1f4-b076-4f10-a924-ccc0f7ea639d" providerId="AD" clId="Web-{85D00F6B-9572-4B1C-AE9B-04313446F9B7}" dt="2023-11-07T23:51:01.054" v="56" actId="20577"/>
          <ac:spMkLst>
            <pc:docMk/>
            <pc:sldMk cId="988543531" sldId="299"/>
            <ac:spMk id="3" creationId="{3D974E47-669C-E0D3-D2AB-4F46A6D41282}"/>
          </ac:spMkLst>
        </pc:spChg>
      </pc:sldChg>
    </pc:docChg>
  </pc:docChgLst>
  <pc:docChgLst>
    <pc:chgData name="Lakshmi Gayathri Raghavaraju (Student)" userId="S::lraghav2@sundevils.asu.edu::8c6bb1f4-b076-4f10-a924-ccc0f7ea639d" providerId="AD" clId="Web-{30B92162-53EE-4D7C-BBF0-84F2FE835B0B}"/>
    <pc:docChg chg="modSld">
      <pc:chgData name="Lakshmi Gayathri Raghavaraju (Student)" userId="S::lraghav2@sundevils.asu.edu::8c6bb1f4-b076-4f10-a924-ccc0f7ea639d" providerId="AD" clId="Web-{30B92162-53EE-4D7C-BBF0-84F2FE835B0B}" dt="2023-11-07T23:25:35.080" v="13" actId="20577"/>
      <pc:docMkLst>
        <pc:docMk/>
      </pc:docMkLst>
      <pc:sldChg chg="delSp">
        <pc:chgData name="Lakshmi Gayathri Raghavaraju (Student)" userId="S::lraghav2@sundevils.asu.edu::8c6bb1f4-b076-4f10-a924-ccc0f7ea639d" providerId="AD" clId="Web-{30B92162-53EE-4D7C-BBF0-84F2FE835B0B}" dt="2023-11-07T23:23:53.094" v="8"/>
        <pc:sldMkLst>
          <pc:docMk/>
          <pc:sldMk cId="0" sldId="273"/>
        </pc:sldMkLst>
        <pc:graphicFrameChg chg="del">
          <ac:chgData name="Lakshmi Gayathri Raghavaraju (Student)" userId="S::lraghav2@sundevils.asu.edu::8c6bb1f4-b076-4f10-a924-ccc0f7ea639d" providerId="AD" clId="Web-{30B92162-53EE-4D7C-BBF0-84F2FE835B0B}" dt="2023-11-07T23:23:42.375" v="6"/>
          <ac:graphicFrameMkLst>
            <pc:docMk/>
            <pc:sldMk cId="0" sldId="273"/>
            <ac:graphicFrameMk id="523" creationId="{00000000-0000-0000-0000-000000000000}"/>
          </ac:graphicFrameMkLst>
        </pc:graphicFrameChg>
        <pc:picChg chg="del">
          <ac:chgData name="Lakshmi Gayathri Raghavaraju (Student)" userId="S::lraghav2@sundevils.asu.edu::8c6bb1f4-b076-4f10-a924-ccc0f7ea639d" providerId="AD" clId="Web-{30B92162-53EE-4D7C-BBF0-84F2FE835B0B}" dt="2023-11-07T23:23:53.094" v="8"/>
          <ac:picMkLst>
            <pc:docMk/>
            <pc:sldMk cId="0" sldId="273"/>
            <ac:picMk id="3" creationId="{DD7DFDBB-8FF8-2C71-7BF6-DF13042B1C87}"/>
          </ac:picMkLst>
        </pc:picChg>
        <pc:picChg chg="del">
          <ac:chgData name="Lakshmi Gayathri Raghavaraju (Student)" userId="S::lraghav2@sundevils.asu.edu::8c6bb1f4-b076-4f10-a924-ccc0f7ea639d" providerId="AD" clId="Web-{30B92162-53EE-4D7C-BBF0-84F2FE835B0B}" dt="2023-11-07T23:23:48.750" v="7"/>
          <ac:picMkLst>
            <pc:docMk/>
            <pc:sldMk cId="0" sldId="273"/>
            <ac:picMk id="5" creationId="{7E3318A8-C0FC-774E-A04A-E1AFC14BBFD6}"/>
          </ac:picMkLst>
        </pc:picChg>
      </pc:sldChg>
      <pc:sldChg chg="addSp delSp modSp mod modClrScheme chgLayout">
        <pc:chgData name="Lakshmi Gayathri Raghavaraju (Student)" userId="S::lraghav2@sundevils.asu.edu::8c6bb1f4-b076-4f10-a924-ccc0f7ea639d" providerId="AD" clId="Web-{30B92162-53EE-4D7C-BBF0-84F2FE835B0B}" dt="2023-11-07T23:25:35.080" v="13" actId="20577"/>
        <pc:sldMkLst>
          <pc:docMk/>
          <pc:sldMk cId="0" sldId="274"/>
        </pc:sldMkLst>
        <pc:spChg chg="add del mod ord">
          <ac:chgData name="Lakshmi Gayathri Raghavaraju (Student)" userId="S::lraghav2@sundevils.asu.edu::8c6bb1f4-b076-4f10-a924-ccc0f7ea639d" providerId="AD" clId="Web-{30B92162-53EE-4D7C-BBF0-84F2FE835B0B}" dt="2023-11-07T23:25:25.971" v="9"/>
          <ac:spMkLst>
            <pc:docMk/>
            <pc:sldMk cId="0" sldId="274"/>
            <ac:spMk id="2" creationId="{0D949F7D-96BB-9451-2A4B-D671DE45AE00}"/>
          </ac:spMkLst>
        </pc:spChg>
        <pc:spChg chg="add mod ord">
          <ac:chgData name="Lakshmi Gayathri Raghavaraju (Student)" userId="S::lraghav2@sundevils.asu.edu::8c6bb1f4-b076-4f10-a924-ccc0f7ea639d" providerId="AD" clId="Web-{30B92162-53EE-4D7C-BBF0-84F2FE835B0B}" dt="2023-11-07T23:25:25.971" v="9"/>
          <ac:spMkLst>
            <pc:docMk/>
            <pc:sldMk cId="0" sldId="274"/>
            <ac:spMk id="4" creationId="{D849A00B-CC62-A6F6-B89C-52CBB4E128E8}"/>
          </ac:spMkLst>
        </pc:spChg>
        <pc:spChg chg="add mod ord">
          <ac:chgData name="Lakshmi Gayathri Raghavaraju (Student)" userId="S::lraghav2@sundevils.asu.edu::8c6bb1f4-b076-4f10-a924-ccc0f7ea639d" providerId="AD" clId="Web-{30B92162-53EE-4D7C-BBF0-84F2FE835B0B}" dt="2023-11-07T23:25:25.971" v="9"/>
          <ac:spMkLst>
            <pc:docMk/>
            <pc:sldMk cId="0" sldId="274"/>
            <ac:spMk id="5" creationId="{8652F389-84B1-BFC4-F0A6-D774B23D6C8E}"/>
          </ac:spMkLst>
        </pc:spChg>
        <pc:spChg chg="mod ord">
          <ac:chgData name="Lakshmi Gayathri Raghavaraju (Student)" userId="S::lraghav2@sundevils.asu.edu::8c6bb1f4-b076-4f10-a924-ccc0f7ea639d" providerId="AD" clId="Web-{30B92162-53EE-4D7C-BBF0-84F2FE835B0B}" dt="2023-11-07T23:25:35.080" v="13" actId="20577"/>
          <ac:spMkLst>
            <pc:docMk/>
            <pc:sldMk cId="0" sldId="274"/>
            <ac:spMk id="530" creationId="{00000000-0000-0000-0000-000000000000}"/>
          </ac:spMkLst>
        </pc:spChg>
        <pc:picChg chg="del mod">
          <ac:chgData name="Lakshmi Gayathri Raghavaraju (Student)" userId="S::lraghav2@sundevils.asu.edu::8c6bb1f4-b076-4f10-a924-ccc0f7ea639d" providerId="AD" clId="Web-{30B92162-53EE-4D7C-BBF0-84F2FE835B0B}" dt="2023-11-07T23:23:32.797" v="5"/>
          <ac:picMkLst>
            <pc:docMk/>
            <pc:sldMk cId="0" sldId="274"/>
            <ac:picMk id="3" creationId="{12A6F4C1-ABF0-41E1-513C-6A5DFF0352FA}"/>
          </ac:picMkLst>
        </pc:picChg>
      </pc:sldChg>
    </pc:docChg>
  </pc:docChgLst>
  <pc:docChgLst>
    <pc:chgData name="Priyanka Koganti (Student)" userId="S::pkogant1@sundevils.asu.edu::0828220f-f8fe-4fc0-b4a2-35fd992b6f94" providerId="AD" clId="Web-{65DDF622-7C01-4762-A762-F063CF8C8FD7}"/>
    <pc:docChg chg="modSld">
      <pc:chgData name="Priyanka Koganti (Student)" userId="S::pkogant1@sundevils.asu.edu::0828220f-f8fe-4fc0-b4a2-35fd992b6f94" providerId="AD" clId="Web-{65DDF622-7C01-4762-A762-F063CF8C8FD7}" dt="2023-11-08T06:52:34.099" v="1" actId="20577"/>
      <pc:docMkLst>
        <pc:docMk/>
      </pc:docMkLst>
      <pc:sldChg chg="modSp">
        <pc:chgData name="Priyanka Koganti (Student)" userId="S::pkogant1@sundevils.asu.edu::0828220f-f8fe-4fc0-b4a2-35fd992b6f94" providerId="AD" clId="Web-{65DDF622-7C01-4762-A762-F063CF8C8FD7}" dt="2023-11-08T06:52:34.099" v="1" actId="20577"/>
        <pc:sldMkLst>
          <pc:docMk/>
          <pc:sldMk cId="2868913644" sldId="311"/>
        </pc:sldMkLst>
        <pc:spChg chg="mod">
          <ac:chgData name="Priyanka Koganti (Student)" userId="S::pkogant1@sundevils.asu.edu::0828220f-f8fe-4fc0-b4a2-35fd992b6f94" providerId="AD" clId="Web-{65DDF622-7C01-4762-A762-F063CF8C8FD7}" dt="2023-11-08T06:52:34.099" v="1" actId="20577"/>
          <ac:spMkLst>
            <pc:docMk/>
            <pc:sldMk cId="2868913644" sldId="311"/>
            <ac:spMk id="6" creationId="{1A309689-303B-DD93-D009-DDACF81CCAD8}"/>
          </ac:spMkLst>
        </pc:spChg>
      </pc:sldChg>
    </pc:docChg>
  </pc:docChgLst>
  <pc:docChgLst>
    <pc:chgData name="Lakshmi Gayathri Raghavaraju (Student)" userId="S::lraghav2@sundevils.asu.edu::8c6bb1f4-b076-4f10-a924-ccc0f7ea639d" providerId="AD" clId="Web-{9ACFAA7B-3127-4A8C-8D77-714F09BBE906}"/>
    <pc:docChg chg="addSld modSld sldOrd">
      <pc:chgData name="Lakshmi Gayathri Raghavaraju (Student)" userId="S::lraghav2@sundevils.asu.edu::8c6bb1f4-b076-4f10-a924-ccc0f7ea639d" providerId="AD" clId="Web-{9ACFAA7B-3127-4A8C-8D77-714F09BBE906}" dt="2023-11-08T08:23:55.242" v="124" actId="20577"/>
      <pc:docMkLst>
        <pc:docMk/>
      </pc:docMkLst>
      <pc:sldChg chg="modSp ord">
        <pc:chgData name="Lakshmi Gayathri Raghavaraju (Student)" userId="S::lraghav2@sundevils.asu.edu::8c6bb1f4-b076-4f10-a924-ccc0f7ea639d" providerId="AD" clId="Web-{9ACFAA7B-3127-4A8C-8D77-714F09BBE906}" dt="2023-11-08T08:23:55.242" v="124" actId="20577"/>
        <pc:sldMkLst>
          <pc:docMk/>
          <pc:sldMk cId="3138396257" sldId="308"/>
        </pc:sldMkLst>
        <pc:spChg chg="mod">
          <ac:chgData name="Lakshmi Gayathri Raghavaraju (Student)" userId="S::lraghav2@sundevils.asu.edu::8c6bb1f4-b076-4f10-a924-ccc0f7ea639d" providerId="AD" clId="Web-{9ACFAA7B-3127-4A8C-8D77-714F09BBE906}" dt="2023-11-08T08:23:55.242" v="124" actId="20577"/>
          <ac:spMkLst>
            <pc:docMk/>
            <pc:sldMk cId="3138396257" sldId="308"/>
            <ac:spMk id="2" creationId="{39AEE432-FF9F-F632-1FC0-F81DB2906D88}"/>
          </ac:spMkLst>
        </pc:spChg>
      </pc:sldChg>
      <pc:sldChg chg="delSp modSp new ord">
        <pc:chgData name="Lakshmi Gayathri Raghavaraju (Student)" userId="S::lraghav2@sundevils.asu.edu::8c6bb1f4-b076-4f10-a924-ccc0f7ea639d" providerId="AD" clId="Web-{9ACFAA7B-3127-4A8C-8D77-714F09BBE906}" dt="2023-11-08T08:22:37.725" v="108" actId="20577"/>
        <pc:sldMkLst>
          <pc:docMk/>
          <pc:sldMk cId="1194833586" sldId="321"/>
        </pc:sldMkLst>
        <pc:spChg chg="mod">
          <ac:chgData name="Lakshmi Gayathri Raghavaraju (Student)" userId="S::lraghav2@sundevils.asu.edu::8c6bb1f4-b076-4f10-a924-ccc0f7ea639d" providerId="AD" clId="Web-{9ACFAA7B-3127-4A8C-8D77-714F09BBE906}" dt="2023-11-08T08:22:37.725" v="108" actId="20577"/>
          <ac:spMkLst>
            <pc:docMk/>
            <pc:sldMk cId="1194833586" sldId="321"/>
            <ac:spMk id="2" creationId="{114D19C8-F88F-FC7E-40F6-13E8C0526160}"/>
          </ac:spMkLst>
        </pc:spChg>
        <pc:spChg chg="del mod">
          <ac:chgData name="Lakshmi Gayathri Raghavaraju (Student)" userId="S::lraghav2@sundevils.asu.edu::8c6bb1f4-b076-4f10-a924-ccc0f7ea639d" providerId="AD" clId="Web-{9ACFAA7B-3127-4A8C-8D77-714F09BBE906}" dt="2023-11-08T08:14:04.214" v="5"/>
          <ac:spMkLst>
            <pc:docMk/>
            <pc:sldMk cId="1194833586" sldId="321"/>
            <ac:spMk id="3" creationId="{AD81BA3C-F329-0613-FD0A-7039380E9841}"/>
          </ac:spMkLst>
        </pc:spChg>
      </pc:sldChg>
      <pc:sldChg chg="delSp modSp new">
        <pc:chgData name="Lakshmi Gayathri Raghavaraju (Student)" userId="S::lraghav2@sundevils.asu.edu::8c6bb1f4-b076-4f10-a924-ccc0f7ea639d" providerId="AD" clId="Web-{9ACFAA7B-3127-4A8C-8D77-714F09BBE906}" dt="2023-11-08T08:22:49.163" v="110" actId="20577"/>
        <pc:sldMkLst>
          <pc:docMk/>
          <pc:sldMk cId="1989373137" sldId="322"/>
        </pc:sldMkLst>
        <pc:spChg chg="del">
          <ac:chgData name="Lakshmi Gayathri Raghavaraju (Student)" userId="S::lraghav2@sundevils.asu.edu::8c6bb1f4-b076-4f10-a924-ccc0f7ea639d" providerId="AD" clId="Web-{9ACFAA7B-3127-4A8C-8D77-714F09BBE906}" dt="2023-11-08T08:15:42.607" v="17"/>
          <ac:spMkLst>
            <pc:docMk/>
            <pc:sldMk cId="1989373137" sldId="322"/>
            <ac:spMk id="2" creationId="{59A32574-8232-9A42-1E66-CC8240A5B33A}"/>
          </ac:spMkLst>
        </pc:spChg>
        <pc:spChg chg="mod">
          <ac:chgData name="Lakshmi Gayathri Raghavaraju (Student)" userId="S::lraghav2@sundevils.asu.edu::8c6bb1f4-b076-4f10-a924-ccc0f7ea639d" providerId="AD" clId="Web-{9ACFAA7B-3127-4A8C-8D77-714F09BBE906}" dt="2023-11-08T08:22:49.163" v="110" actId="20577"/>
          <ac:spMkLst>
            <pc:docMk/>
            <pc:sldMk cId="1989373137" sldId="322"/>
            <ac:spMk id="3" creationId="{CA83278B-DC11-60D7-11CE-A5A4E6956FAE}"/>
          </ac:spMkLst>
        </pc:spChg>
      </pc:sldChg>
    </pc:docChg>
  </pc:docChgLst>
  <pc:docChgLst>
    <pc:chgData name="Lakshmi Gayathri Raghavaraju (Student)" userId="S::lraghav2@sundevils.asu.edu::8c6bb1f4-b076-4f10-a924-ccc0f7ea639d" providerId="AD" clId="Web-{4BEAAE64-9221-45A2-838E-1E86CB05F679}"/>
    <pc:docChg chg="modSld">
      <pc:chgData name="Lakshmi Gayathri Raghavaraju (Student)" userId="S::lraghav2@sundevils.asu.edu::8c6bb1f4-b076-4f10-a924-ccc0f7ea639d" providerId="AD" clId="Web-{4BEAAE64-9221-45A2-838E-1E86CB05F679}" dt="2023-11-07T20:48:24.659" v="25" actId="20577"/>
      <pc:docMkLst>
        <pc:docMk/>
      </pc:docMkLst>
      <pc:sldChg chg="modSp mod modClrScheme chgLayout">
        <pc:chgData name="Lakshmi Gayathri Raghavaraju (Student)" userId="S::lraghav2@sundevils.asu.edu::8c6bb1f4-b076-4f10-a924-ccc0f7ea639d" providerId="AD" clId="Web-{4BEAAE64-9221-45A2-838E-1E86CB05F679}" dt="2023-11-07T20:48:24.659" v="25" actId="20577"/>
        <pc:sldMkLst>
          <pc:docMk/>
          <pc:sldMk cId="0" sldId="273"/>
        </pc:sldMkLst>
        <pc:spChg chg="mod ord">
          <ac:chgData name="Lakshmi Gayathri Raghavaraju (Student)" userId="S::lraghav2@sundevils.asu.edu::8c6bb1f4-b076-4f10-a924-ccc0f7ea639d" providerId="AD" clId="Web-{4BEAAE64-9221-45A2-838E-1E86CB05F679}" dt="2023-11-07T20:48:24.659" v="25" actId="20577"/>
          <ac:spMkLst>
            <pc:docMk/>
            <pc:sldMk cId="0" sldId="273"/>
            <ac:spMk id="522" creationId="{00000000-0000-0000-0000-000000000000}"/>
          </ac:spMkLst>
        </pc:spChg>
        <pc:graphicFrameChg chg="mod modGraphic">
          <ac:chgData name="Lakshmi Gayathri Raghavaraju (Student)" userId="S::lraghav2@sundevils.asu.edu::8c6bb1f4-b076-4f10-a924-ccc0f7ea639d" providerId="AD" clId="Web-{4BEAAE64-9221-45A2-838E-1E86CB05F679}" dt="2023-11-07T20:20:55.411" v="5"/>
          <ac:graphicFrameMkLst>
            <pc:docMk/>
            <pc:sldMk cId="0" sldId="273"/>
            <ac:graphicFrameMk id="523" creationId="{00000000-0000-0000-0000-000000000000}"/>
          </ac:graphicFrameMkLst>
        </pc:graphicFrameChg>
      </pc:sldChg>
    </pc:docChg>
  </pc:docChgLst>
  <pc:docChgLst>
    <pc:chgData name="Priyanka Koganti (Student)" userId="0828220f-f8fe-4fc0-b4a2-35fd992b6f94" providerId="ADAL" clId="{B35AC750-AE29-4347-9CEA-F6A1E290E0ED}"/>
    <pc:docChg chg="undo custSel addSld delSld modSld sldOrd">
      <pc:chgData name="Priyanka Koganti (Student)" userId="0828220f-f8fe-4fc0-b4a2-35fd992b6f94" providerId="ADAL" clId="{B35AC750-AE29-4347-9CEA-F6A1E290E0ED}" dt="2023-11-08T10:18:17.773" v="498" actId="20577"/>
      <pc:docMkLst>
        <pc:docMk/>
      </pc:docMkLst>
      <pc:sldChg chg="delSp modSp mod">
        <pc:chgData name="Priyanka Koganti (Student)" userId="0828220f-f8fe-4fc0-b4a2-35fd992b6f94" providerId="ADAL" clId="{B35AC750-AE29-4347-9CEA-F6A1E290E0ED}" dt="2023-11-08T07:45:54.096" v="8" actId="478"/>
        <pc:sldMkLst>
          <pc:docMk/>
          <pc:sldMk cId="0" sldId="256"/>
        </pc:sldMkLst>
        <pc:spChg chg="del mod">
          <ac:chgData name="Priyanka Koganti (Student)" userId="0828220f-f8fe-4fc0-b4a2-35fd992b6f94" providerId="ADAL" clId="{B35AC750-AE29-4347-9CEA-F6A1E290E0ED}" dt="2023-11-08T07:45:54.096" v="8" actId="478"/>
          <ac:spMkLst>
            <pc:docMk/>
            <pc:sldMk cId="0" sldId="256"/>
            <ac:spMk id="2" creationId="{86FBED1B-739D-266D-5919-FDD015F4373A}"/>
          </ac:spMkLst>
        </pc:spChg>
        <pc:spChg chg="mod">
          <ac:chgData name="Priyanka Koganti (Student)" userId="0828220f-f8fe-4fc0-b4a2-35fd992b6f94" providerId="ADAL" clId="{B35AC750-AE29-4347-9CEA-F6A1E290E0ED}" dt="2023-11-08T07:45:47.253" v="7" actId="1076"/>
          <ac:spMkLst>
            <pc:docMk/>
            <pc:sldMk cId="0" sldId="256"/>
            <ac:spMk id="180" creationId="{00000000-0000-0000-0000-000000000000}"/>
          </ac:spMkLst>
        </pc:spChg>
      </pc:sldChg>
      <pc:sldChg chg="modSp mod">
        <pc:chgData name="Priyanka Koganti (Student)" userId="0828220f-f8fe-4fc0-b4a2-35fd992b6f94" providerId="ADAL" clId="{B35AC750-AE29-4347-9CEA-F6A1E290E0ED}" dt="2023-11-08T07:47:26.411" v="14" actId="1076"/>
        <pc:sldMkLst>
          <pc:docMk/>
          <pc:sldMk cId="0" sldId="259"/>
        </pc:sldMkLst>
        <pc:spChg chg="mod">
          <ac:chgData name="Priyanka Koganti (Student)" userId="0828220f-f8fe-4fc0-b4a2-35fd992b6f94" providerId="ADAL" clId="{B35AC750-AE29-4347-9CEA-F6A1E290E0ED}" dt="2023-11-08T07:47:00.592" v="11" actId="2711"/>
          <ac:spMkLst>
            <pc:docMk/>
            <pc:sldMk cId="0" sldId="259"/>
            <ac:spMk id="225" creationId="{00000000-0000-0000-0000-000000000000}"/>
          </ac:spMkLst>
        </pc:spChg>
        <pc:spChg chg="mod">
          <ac:chgData name="Priyanka Koganti (Student)" userId="0828220f-f8fe-4fc0-b4a2-35fd992b6f94" providerId="ADAL" clId="{B35AC750-AE29-4347-9CEA-F6A1E290E0ED}" dt="2023-11-08T07:47:26.411" v="14" actId="1076"/>
          <ac:spMkLst>
            <pc:docMk/>
            <pc:sldMk cId="0" sldId="259"/>
            <ac:spMk id="226" creationId="{00000000-0000-0000-0000-000000000000}"/>
          </ac:spMkLst>
        </pc:spChg>
      </pc:sldChg>
      <pc:sldChg chg="modSp mod">
        <pc:chgData name="Priyanka Koganti (Student)" userId="0828220f-f8fe-4fc0-b4a2-35fd992b6f94" providerId="ADAL" clId="{B35AC750-AE29-4347-9CEA-F6A1E290E0ED}" dt="2023-11-08T07:47:36.197" v="15" actId="115"/>
        <pc:sldMkLst>
          <pc:docMk/>
          <pc:sldMk cId="0" sldId="260"/>
        </pc:sldMkLst>
        <pc:spChg chg="mod">
          <ac:chgData name="Priyanka Koganti (Student)" userId="0828220f-f8fe-4fc0-b4a2-35fd992b6f94" providerId="ADAL" clId="{B35AC750-AE29-4347-9CEA-F6A1E290E0ED}" dt="2023-11-08T07:47:36.197" v="15" actId="115"/>
          <ac:spMkLst>
            <pc:docMk/>
            <pc:sldMk cId="0" sldId="260"/>
            <ac:spMk id="236" creationId="{00000000-0000-0000-0000-000000000000}"/>
          </ac:spMkLst>
        </pc:spChg>
      </pc:sldChg>
      <pc:sldChg chg="modSp mod">
        <pc:chgData name="Priyanka Koganti (Student)" userId="0828220f-f8fe-4fc0-b4a2-35fd992b6f94" providerId="ADAL" clId="{B35AC750-AE29-4347-9CEA-F6A1E290E0ED}" dt="2023-11-08T07:47:59.419" v="16" actId="1076"/>
        <pc:sldMkLst>
          <pc:docMk/>
          <pc:sldMk cId="0" sldId="261"/>
        </pc:sldMkLst>
        <pc:spChg chg="mod">
          <ac:chgData name="Priyanka Koganti (Student)" userId="0828220f-f8fe-4fc0-b4a2-35fd992b6f94" providerId="ADAL" clId="{B35AC750-AE29-4347-9CEA-F6A1E290E0ED}" dt="2023-11-08T07:47:59.419" v="16" actId="1076"/>
          <ac:spMkLst>
            <pc:docMk/>
            <pc:sldMk cId="0" sldId="261"/>
            <ac:spMk id="248" creationId="{00000000-0000-0000-0000-000000000000}"/>
          </ac:spMkLst>
        </pc:spChg>
      </pc:sldChg>
      <pc:sldChg chg="modSp mod">
        <pc:chgData name="Priyanka Koganti (Student)" userId="0828220f-f8fe-4fc0-b4a2-35fd992b6f94" providerId="ADAL" clId="{B35AC750-AE29-4347-9CEA-F6A1E290E0ED}" dt="2023-11-08T07:49:03.889" v="70" actId="20577"/>
        <pc:sldMkLst>
          <pc:docMk/>
          <pc:sldMk cId="0" sldId="262"/>
        </pc:sldMkLst>
        <pc:spChg chg="mod">
          <ac:chgData name="Priyanka Koganti (Student)" userId="0828220f-f8fe-4fc0-b4a2-35fd992b6f94" providerId="ADAL" clId="{B35AC750-AE29-4347-9CEA-F6A1E290E0ED}" dt="2023-11-08T07:48:17.119" v="17" actId="114"/>
          <ac:spMkLst>
            <pc:docMk/>
            <pc:sldMk cId="0" sldId="262"/>
            <ac:spMk id="263" creationId="{00000000-0000-0000-0000-000000000000}"/>
          </ac:spMkLst>
        </pc:spChg>
        <pc:spChg chg="mod">
          <ac:chgData name="Priyanka Koganti (Student)" userId="0828220f-f8fe-4fc0-b4a2-35fd992b6f94" providerId="ADAL" clId="{B35AC750-AE29-4347-9CEA-F6A1E290E0ED}" dt="2023-11-08T07:49:03.889" v="70" actId="20577"/>
          <ac:spMkLst>
            <pc:docMk/>
            <pc:sldMk cId="0" sldId="262"/>
            <ac:spMk id="267" creationId="{00000000-0000-0000-0000-000000000000}"/>
          </ac:spMkLst>
        </pc:spChg>
        <pc:spChg chg="mod">
          <ac:chgData name="Priyanka Koganti (Student)" userId="0828220f-f8fe-4fc0-b4a2-35fd992b6f94" providerId="ADAL" clId="{B35AC750-AE29-4347-9CEA-F6A1E290E0ED}" dt="2023-11-08T07:48:20.103" v="18" actId="114"/>
          <ac:spMkLst>
            <pc:docMk/>
            <pc:sldMk cId="0" sldId="262"/>
            <ac:spMk id="268" creationId="{00000000-0000-0000-0000-000000000000}"/>
          </ac:spMkLst>
        </pc:spChg>
      </pc:sldChg>
      <pc:sldChg chg="modSp mod">
        <pc:chgData name="Priyanka Koganti (Student)" userId="0828220f-f8fe-4fc0-b4a2-35fd992b6f94" providerId="ADAL" clId="{B35AC750-AE29-4347-9CEA-F6A1E290E0ED}" dt="2023-11-08T07:49:40.683" v="106" actId="20577"/>
        <pc:sldMkLst>
          <pc:docMk/>
          <pc:sldMk cId="0" sldId="264"/>
        </pc:sldMkLst>
        <pc:graphicFrameChg chg="modGraphic">
          <ac:chgData name="Priyanka Koganti (Student)" userId="0828220f-f8fe-4fc0-b4a2-35fd992b6f94" providerId="ADAL" clId="{B35AC750-AE29-4347-9CEA-F6A1E290E0ED}" dt="2023-11-08T07:49:40.683" v="106" actId="20577"/>
          <ac:graphicFrameMkLst>
            <pc:docMk/>
            <pc:sldMk cId="0" sldId="264"/>
            <ac:graphicFrameMk id="28" creationId="{BC4D2592-40F8-611F-C829-3C43AA30366E}"/>
          </ac:graphicFrameMkLst>
        </pc:graphicFrameChg>
        <pc:graphicFrameChg chg="mod">
          <ac:chgData name="Priyanka Koganti (Student)" userId="0828220f-f8fe-4fc0-b4a2-35fd992b6f94" providerId="ADAL" clId="{B35AC750-AE29-4347-9CEA-F6A1E290E0ED}" dt="2023-11-08T07:49:22.061" v="71" actId="1076"/>
          <ac:graphicFrameMkLst>
            <pc:docMk/>
            <pc:sldMk cId="0" sldId="264"/>
            <ac:graphicFrameMk id="30" creationId="{AE3EF8D0-B21D-3F48-E005-8274B0FDF116}"/>
          </ac:graphicFrameMkLst>
        </pc:graphicFrameChg>
      </pc:sldChg>
      <pc:sldChg chg="del">
        <pc:chgData name="Priyanka Koganti (Student)" userId="0828220f-f8fe-4fc0-b4a2-35fd992b6f94" providerId="ADAL" clId="{B35AC750-AE29-4347-9CEA-F6A1E290E0ED}" dt="2023-11-08T09:34:38.285" v="289" actId="2696"/>
        <pc:sldMkLst>
          <pc:docMk/>
          <pc:sldMk cId="0" sldId="276"/>
        </pc:sldMkLst>
      </pc:sldChg>
      <pc:sldChg chg="del">
        <pc:chgData name="Priyanka Koganti (Student)" userId="0828220f-f8fe-4fc0-b4a2-35fd992b6f94" providerId="ADAL" clId="{B35AC750-AE29-4347-9CEA-F6A1E290E0ED}" dt="2023-11-08T09:34:36.519" v="288" actId="2696"/>
        <pc:sldMkLst>
          <pc:docMk/>
          <pc:sldMk cId="0" sldId="277"/>
        </pc:sldMkLst>
      </pc:sldChg>
      <pc:sldChg chg="modSp mod">
        <pc:chgData name="Priyanka Koganti (Student)" userId="0828220f-f8fe-4fc0-b4a2-35fd992b6f94" providerId="ADAL" clId="{B35AC750-AE29-4347-9CEA-F6A1E290E0ED}" dt="2023-11-08T10:16:20.742" v="493" actId="122"/>
        <pc:sldMkLst>
          <pc:docMk/>
          <pc:sldMk cId="2366217071" sldId="300"/>
        </pc:sldMkLst>
        <pc:spChg chg="mod">
          <ac:chgData name="Priyanka Koganti (Student)" userId="0828220f-f8fe-4fc0-b4a2-35fd992b6f94" providerId="ADAL" clId="{B35AC750-AE29-4347-9CEA-F6A1E290E0ED}" dt="2023-11-08T10:16:20.742" v="493" actId="122"/>
          <ac:spMkLst>
            <pc:docMk/>
            <pc:sldMk cId="2366217071" sldId="300"/>
            <ac:spMk id="2" creationId="{F2330DB1-379C-FDD7-AE2A-DED3BD70DD94}"/>
          </ac:spMkLst>
        </pc:spChg>
      </pc:sldChg>
      <pc:sldChg chg="delSp modSp mod">
        <pc:chgData name="Priyanka Koganti (Student)" userId="0828220f-f8fe-4fc0-b4a2-35fd992b6f94" providerId="ADAL" clId="{B35AC750-AE29-4347-9CEA-F6A1E290E0ED}" dt="2023-11-08T10:18:17.773" v="498" actId="20577"/>
        <pc:sldMkLst>
          <pc:docMk/>
          <pc:sldMk cId="594391906" sldId="302"/>
        </pc:sldMkLst>
        <pc:spChg chg="mod">
          <ac:chgData name="Priyanka Koganti (Student)" userId="0828220f-f8fe-4fc0-b4a2-35fd992b6f94" providerId="ADAL" clId="{B35AC750-AE29-4347-9CEA-F6A1E290E0ED}" dt="2023-11-08T10:18:17.773" v="498" actId="20577"/>
          <ac:spMkLst>
            <pc:docMk/>
            <pc:sldMk cId="594391906" sldId="302"/>
            <ac:spMk id="2" creationId="{E2E95EB8-3940-EE08-F740-C4F033ECC91C}"/>
          </ac:spMkLst>
        </pc:spChg>
        <pc:spChg chg="del mod">
          <ac:chgData name="Priyanka Koganti (Student)" userId="0828220f-f8fe-4fc0-b4a2-35fd992b6f94" providerId="ADAL" clId="{B35AC750-AE29-4347-9CEA-F6A1E290E0ED}" dt="2023-11-08T10:10:30.927" v="406" actId="478"/>
          <ac:spMkLst>
            <pc:docMk/>
            <pc:sldMk cId="594391906" sldId="302"/>
            <ac:spMk id="5" creationId="{D1EF2F9C-A484-26AC-9AE5-0F4282338644}"/>
          </ac:spMkLst>
        </pc:spChg>
        <pc:spChg chg="del mod">
          <ac:chgData name="Priyanka Koganti (Student)" userId="0828220f-f8fe-4fc0-b4a2-35fd992b6f94" providerId="ADAL" clId="{B35AC750-AE29-4347-9CEA-F6A1E290E0ED}" dt="2023-11-08T10:10:27.972" v="404" actId="478"/>
          <ac:spMkLst>
            <pc:docMk/>
            <pc:sldMk cId="594391906" sldId="302"/>
            <ac:spMk id="6" creationId="{FE1ED879-01D7-777A-DA9E-7DC839830C25}"/>
          </ac:spMkLst>
        </pc:spChg>
      </pc:sldChg>
      <pc:sldChg chg="del">
        <pc:chgData name="Priyanka Koganti (Student)" userId="0828220f-f8fe-4fc0-b4a2-35fd992b6f94" providerId="ADAL" clId="{B35AC750-AE29-4347-9CEA-F6A1E290E0ED}" dt="2023-11-08T09:34:41.703" v="291" actId="2696"/>
        <pc:sldMkLst>
          <pc:docMk/>
          <pc:sldMk cId="1642853818" sldId="303"/>
        </pc:sldMkLst>
      </pc:sldChg>
      <pc:sldChg chg="modSp del mod ord">
        <pc:chgData name="Priyanka Koganti (Student)" userId="0828220f-f8fe-4fc0-b4a2-35fd992b6f94" providerId="ADAL" clId="{B35AC750-AE29-4347-9CEA-F6A1E290E0ED}" dt="2023-11-08T08:05:09.026" v="134" actId="2696"/>
        <pc:sldMkLst>
          <pc:docMk/>
          <pc:sldMk cId="3823825465" sldId="307"/>
        </pc:sldMkLst>
        <pc:graphicFrameChg chg="modGraphic">
          <ac:chgData name="Priyanka Koganti (Student)" userId="0828220f-f8fe-4fc0-b4a2-35fd992b6f94" providerId="ADAL" clId="{B35AC750-AE29-4347-9CEA-F6A1E290E0ED}" dt="2023-11-08T07:57:44.383" v="116"/>
          <ac:graphicFrameMkLst>
            <pc:docMk/>
            <pc:sldMk cId="3823825465" sldId="307"/>
            <ac:graphicFrameMk id="5" creationId="{8F8A2BFC-C0DB-76E4-47C6-A1A87303B57C}"/>
          </ac:graphicFrameMkLst>
        </pc:graphicFrameChg>
      </pc:sldChg>
      <pc:sldChg chg="ord">
        <pc:chgData name="Priyanka Koganti (Student)" userId="0828220f-f8fe-4fc0-b4a2-35fd992b6f94" providerId="ADAL" clId="{B35AC750-AE29-4347-9CEA-F6A1E290E0ED}" dt="2023-11-08T07:49:56.884" v="108" actId="20578"/>
        <pc:sldMkLst>
          <pc:docMk/>
          <pc:sldMk cId="3138396257" sldId="308"/>
        </pc:sldMkLst>
      </pc:sldChg>
      <pc:sldChg chg="addSp delSp modSp mod">
        <pc:chgData name="Priyanka Koganti (Student)" userId="0828220f-f8fe-4fc0-b4a2-35fd992b6f94" providerId="ADAL" clId="{B35AC750-AE29-4347-9CEA-F6A1E290E0ED}" dt="2023-11-08T10:17:32.778" v="496" actId="113"/>
        <pc:sldMkLst>
          <pc:docMk/>
          <pc:sldMk cId="3919537490" sldId="312"/>
        </pc:sldMkLst>
        <pc:spChg chg="del mod">
          <ac:chgData name="Priyanka Koganti (Student)" userId="0828220f-f8fe-4fc0-b4a2-35fd992b6f94" providerId="ADAL" clId="{B35AC750-AE29-4347-9CEA-F6A1E290E0ED}" dt="2023-11-08T10:13:18.200" v="458" actId="478"/>
          <ac:spMkLst>
            <pc:docMk/>
            <pc:sldMk cId="3919537490" sldId="312"/>
            <ac:spMk id="2" creationId="{DA501CDA-AC62-4170-FF04-6E34ACEA4FB6}"/>
          </ac:spMkLst>
        </pc:spChg>
        <pc:spChg chg="del">
          <ac:chgData name="Priyanka Koganti (Student)" userId="0828220f-f8fe-4fc0-b4a2-35fd992b6f94" providerId="ADAL" clId="{B35AC750-AE29-4347-9CEA-F6A1E290E0ED}" dt="2023-11-08T10:12:42.836" v="441" actId="478"/>
          <ac:spMkLst>
            <pc:docMk/>
            <pc:sldMk cId="3919537490" sldId="312"/>
            <ac:spMk id="4" creationId="{E565C7C9-0092-F52A-943C-D42525467977}"/>
          </ac:spMkLst>
        </pc:spChg>
        <pc:spChg chg="add mod">
          <ac:chgData name="Priyanka Koganti (Student)" userId="0828220f-f8fe-4fc0-b4a2-35fd992b6f94" providerId="ADAL" clId="{B35AC750-AE29-4347-9CEA-F6A1E290E0ED}" dt="2023-11-08T10:17:32.778" v="496" actId="113"/>
          <ac:spMkLst>
            <pc:docMk/>
            <pc:sldMk cId="3919537490" sldId="312"/>
            <ac:spMk id="5" creationId="{A1E286AC-46CB-3D8C-042C-9861C5BF7C82}"/>
          </ac:spMkLst>
        </pc:spChg>
        <pc:spChg chg="add del mod">
          <ac:chgData name="Priyanka Koganti (Student)" userId="0828220f-f8fe-4fc0-b4a2-35fd992b6f94" providerId="ADAL" clId="{B35AC750-AE29-4347-9CEA-F6A1E290E0ED}" dt="2023-11-08T10:13:19.816" v="459" actId="478"/>
          <ac:spMkLst>
            <pc:docMk/>
            <pc:sldMk cId="3919537490" sldId="312"/>
            <ac:spMk id="7" creationId="{C7BE491B-9C5D-8EDC-67FF-AA5AF44C3A5F}"/>
          </ac:spMkLst>
        </pc:spChg>
      </pc:sldChg>
      <pc:sldChg chg="modSp del mod">
        <pc:chgData name="Priyanka Koganti (Student)" userId="0828220f-f8fe-4fc0-b4a2-35fd992b6f94" providerId="ADAL" clId="{B35AC750-AE29-4347-9CEA-F6A1E290E0ED}" dt="2023-11-08T10:14:51.898" v="474" actId="2696"/>
        <pc:sldMkLst>
          <pc:docMk/>
          <pc:sldMk cId="2063383178" sldId="313"/>
        </pc:sldMkLst>
        <pc:spChg chg="mod">
          <ac:chgData name="Priyanka Koganti (Student)" userId="0828220f-f8fe-4fc0-b4a2-35fd992b6f94" providerId="ADAL" clId="{B35AC750-AE29-4347-9CEA-F6A1E290E0ED}" dt="2023-11-08T10:14:15.261" v="466"/>
          <ac:spMkLst>
            <pc:docMk/>
            <pc:sldMk cId="2063383178" sldId="313"/>
            <ac:spMk id="4" creationId="{FC8052F1-2A51-B878-2F42-87190148F60D}"/>
          </ac:spMkLst>
        </pc:spChg>
      </pc:sldChg>
      <pc:sldChg chg="addSp delSp modSp mod">
        <pc:chgData name="Priyanka Koganti (Student)" userId="0828220f-f8fe-4fc0-b4a2-35fd992b6f94" providerId="ADAL" clId="{B35AC750-AE29-4347-9CEA-F6A1E290E0ED}" dt="2023-11-08T09:34:26.700" v="287" actId="1076"/>
        <pc:sldMkLst>
          <pc:docMk/>
          <pc:sldMk cId="2814693556" sldId="315"/>
        </pc:sldMkLst>
        <pc:spChg chg="mod">
          <ac:chgData name="Priyanka Koganti (Student)" userId="0828220f-f8fe-4fc0-b4a2-35fd992b6f94" providerId="ADAL" clId="{B35AC750-AE29-4347-9CEA-F6A1E290E0ED}" dt="2023-11-08T09:33:16.609" v="285" actId="1076"/>
          <ac:spMkLst>
            <pc:docMk/>
            <pc:sldMk cId="2814693556" sldId="315"/>
            <ac:spMk id="2" creationId="{D98D1A4E-78B3-0343-0DB4-596E0BD9E5B5}"/>
          </ac:spMkLst>
        </pc:spChg>
        <pc:spChg chg="del">
          <ac:chgData name="Priyanka Koganti (Student)" userId="0828220f-f8fe-4fc0-b4a2-35fd992b6f94" providerId="ADAL" clId="{B35AC750-AE29-4347-9CEA-F6A1E290E0ED}" dt="2023-11-08T09:33:06.900" v="283" actId="478"/>
          <ac:spMkLst>
            <pc:docMk/>
            <pc:sldMk cId="2814693556" sldId="315"/>
            <ac:spMk id="3" creationId="{C24E7860-8CC0-A160-BA6B-D2FFB0E69534}"/>
          </ac:spMkLst>
        </pc:spChg>
        <pc:picChg chg="add mod">
          <ac:chgData name="Priyanka Koganti (Student)" userId="0828220f-f8fe-4fc0-b4a2-35fd992b6f94" providerId="ADAL" clId="{B35AC750-AE29-4347-9CEA-F6A1E290E0ED}" dt="2023-11-08T09:34:26.700" v="287" actId="1076"/>
          <ac:picMkLst>
            <pc:docMk/>
            <pc:sldMk cId="2814693556" sldId="315"/>
            <ac:picMk id="4" creationId="{8AC508B6-C3DD-C1F4-7BD7-9E237460084B}"/>
          </ac:picMkLst>
        </pc:picChg>
      </pc:sldChg>
      <pc:sldChg chg="addSp delSp modSp mod modClrScheme chgLayout">
        <pc:chgData name="Priyanka Koganti (Student)" userId="0828220f-f8fe-4fc0-b4a2-35fd992b6f94" providerId="ADAL" clId="{B35AC750-AE29-4347-9CEA-F6A1E290E0ED}" dt="2023-11-08T09:36:18.909" v="379" actId="14100"/>
        <pc:sldMkLst>
          <pc:docMk/>
          <pc:sldMk cId="537890104" sldId="316"/>
        </pc:sldMkLst>
        <pc:spChg chg="mod ord">
          <ac:chgData name="Priyanka Koganti (Student)" userId="0828220f-f8fe-4fc0-b4a2-35fd992b6f94" providerId="ADAL" clId="{B35AC750-AE29-4347-9CEA-F6A1E290E0ED}" dt="2023-11-08T09:35:45.187" v="308" actId="700"/>
          <ac:spMkLst>
            <pc:docMk/>
            <pc:sldMk cId="537890104" sldId="316"/>
            <ac:spMk id="2" creationId="{0D7BF7DA-0106-601E-B73C-B9AEC772C5B0}"/>
          </ac:spMkLst>
        </pc:spChg>
        <pc:spChg chg="del">
          <ac:chgData name="Priyanka Koganti (Student)" userId="0828220f-f8fe-4fc0-b4a2-35fd992b6f94" providerId="ADAL" clId="{B35AC750-AE29-4347-9CEA-F6A1E290E0ED}" dt="2023-11-08T09:35:14.110" v="292" actId="478"/>
          <ac:spMkLst>
            <pc:docMk/>
            <pc:sldMk cId="537890104" sldId="316"/>
            <ac:spMk id="3" creationId="{3A190DED-A3F7-5366-99C6-5BC99599BC07}"/>
          </ac:spMkLst>
        </pc:spChg>
        <pc:spChg chg="add mod ord">
          <ac:chgData name="Priyanka Koganti (Student)" userId="0828220f-f8fe-4fc0-b4a2-35fd992b6f94" providerId="ADAL" clId="{B35AC750-AE29-4347-9CEA-F6A1E290E0ED}" dt="2023-11-08T09:36:18.909" v="379" actId="14100"/>
          <ac:spMkLst>
            <pc:docMk/>
            <pc:sldMk cId="537890104" sldId="316"/>
            <ac:spMk id="4" creationId="{3874B474-3C38-40DD-5A25-95844A648D49}"/>
          </ac:spMkLst>
        </pc:spChg>
      </pc:sldChg>
      <pc:sldChg chg="modSp mod">
        <pc:chgData name="Priyanka Koganti (Student)" userId="0828220f-f8fe-4fc0-b4a2-35fd992b6f94" providerId="ADAL" clId="{B35AC750-AE29-4347-9CEA-F6A1E290E0ED}" dt="2023-11-08T07:44:13.091" v="4" actId="1076"/>
        <pc:sldMkLst>
          <pc:docMk/>
          <pc:sldMk cId="3509796709" sldId="317"/>
        </pc:sldMkLst>
        <pc:picChg chg="mod">
          <ac:chgData name="Priyanka Koganti (Student)" userId="0828220f-f8fe-4fc0-b4a2-35fd992b6f94" providerId="ADAL" clId="{B35AC750-AE29-4347-9CEA-F6A1E290E0ED}" dt="2023-11-08T07:44:13.091" v="4" actId="1076"/>
          <ac:picMkLst>
            <pc:docMk/>
            <pc:sldMk cId="3509796709" sldId="317"/>
            <ac:picMk id="5" creationId="{D3BC5549-17F1-16E6-D2FF-FF280E84271C}"/>
          </ac:picMkLst>
        </pc:picChg>
      </pc:sldChg>
      <pc:sldChg chg="modSp mod">
        <pc:chgData name="Priyanka Koganti (Student)" userId="0828220f-f8fe-4fc0-b4a2-35fd992b6f94" providerId="ADAL" clId="{B35AC750-AE29-4347-9CEA-F6A1E290E0ED}" dt="2023-11-08T08:06:01.453" v="183" actId="2711"/>
        <pc:sldMkLst>
          <pc:docMk/>
          <pc:sldMk cId="4235231288" sldId="318"/>
        </pc:sldMkLst>
        <pc:graphicFrameChg chg="modGraphic">
          <ac:chgData name="Priyanka Koganti (Student)" userId="0828220f-f8fe-4fc0-b4a2-35fd992b6f94" providerId="ADAL" clId="{B35AC750-AE29-4347-9CEA-F6A1E290E0ED}" dt="2023-11-08T08:06:01.453" v="183" actId="2711"/>
          <ac:graphicFrameMkLst>
            <pc:docMk/>
            <pc:sldMk cId="4235231288" sldId="318"/>
            <ac:graphicFrameMk id="5" creationId="{F141D344-591F-5BDE-7A95-45A0C8827CC0}"/>
          </ac:graphicFrameMkLst>
        </pc:graphicFrameChg>
      </pc:sldChg>
      <pc:sldChg chg="addSp delSp modSp new mod">
        <pc:chgData name="Priyanka Koganti (Student)" userId="0828220f-f8fe-4fc0-b4a2-35fd992b6f94" providerId="ADAL" clId="{B35AC750-AE29-4347-9CEA-F6A1E290E0ED}" dt="2023-11-08T09:54:27.892" v="381" actId="27918"/>
        <pc:sldMkLst>
          <pc:docMk/>
          <pc:sldMk cId="116679888" sldId="319"/>
        </pc:sldMkLst>
        <pc:spChg chg="del">
          <ac:chgData name="Priyanka Koganti (Student)" userId="0828220f-f8fe-4fc0-b4a2-35fd992b6f94" providerId="ADAL" clId="{B35AC750-AE29-4347-9CEA-F6A1E290E0ED}" dt="2023-11-08T08:03:22.763" v="118" actId="478"/>
          <ac:spMkLst>
            <pc:docMk/>
            <pc:sldMk cId="116679888" sldId="319"/>
            <ac:spMk id="2" creationId="{98447DD8-538E-3C37-9906-006E1B13F787}"/>
          </ac:spMkLst>
        </pc:spChg>
        <pc:spChg chg="del">
          <ac:chgData name="Priyanka Koganti (Student)" userId="0828220f-f8fe-4fc0-b4a2-35fd992b6f94" providerId="ADAL" clId="{B35AC750-AE29-4347-9CEA-F6A1E290E0ED}" dt="2023-11-08T08:03:22.763" v="118" actId="478"/>
          <ac:spMkLst>
            <pc:docMk/>
            <pc:sldMk cId="116679888" sldId="319"/>
            <ac:spMk id="3" creationId="{46B4CA34-D8CC-9603-E896-2682D824C4EA}"/>
          </ac:spMkLst>
        </pc:spChg>
        <pc:graphicFrameChg chg="add mod modGraphic">
          <ac:chgData name="Priyanka Koganti (Student)" userId="0828220f-f8fe-4fc0-b4a2-35fd992b6f94" providerId="ADAL" clId="{B35AC750-AE29-4347-9CEA-F6A1E290E0ED}" dt="2023-11-08T08:06:19.661" v="216" actId="20577"/>
          <ac:graphicFrameMkLst>
            <pc:docMk/>
            <pc:sldMk cId="116679888" sldId="319"/>
            <ac:graphicFrameMk id="4" creationId="{402E0EBF-D1B6-456B-92A3-24BD1BE347AD}"/>
          </ac:graphicFrameMkLst>
        </pc:graphicFrameChg>
      </pc:sldChg>
      <pc:sldChg chg="addSp delSp modSp new mod">
        <pc:chgData name="Priyanka Koganti (Student)" userId="0828220f-f8fe-4fc0-b4a2-35fd992b6f94" providerId="ADAL" clId="{B35AC750-AE29-4347-9CEA-F6A1E290E0ED}" dt="2023-11-08T08:05:50.681" v="182" actId="20577"/>
        <pc:sldMkLst>
          <pc:docMk/>
          <pc:sldMk cId="4282018955" sldId="320"/>
        </pc:sldMkLst>
        <pc:spChg chg="del">
          <ac:chgData name="Priyanka Koganti (Student)" userId="0828220f-f8fe-4fc0-b4a2-35fd992b6f94" providerId="ADAL" clId="{B35AC750-AE29-4347-9CEA-F6A1E290E0ED}" dt="2023-11-08T08:04:35.072" v="126" actId="478"/>
          <ac:spMkLst>
            <pc:docMk/>
            <pc:sldMk cId="4282018955" sldId="320"/>
            <ac:spMk id="2" creationId="{63B642A0-418F-475A-817A-DAF3DF60F939}"/>
          </ac:spMkLst>
        </pc:spChg>
        <pc:spChg chg="del">
          <ac:chgData name="Priyanka Koganti (Student)" userId="0828220f-f8fe-4fc0-b4a2-35fd992b6f94" providerId="ADAL" clId="{B35AC750-AE29-4347-9CEA-F6A1E290E0ED}" dt="2023-11-08T08:04:35.072" v="126" actId="478"/>
          <ac:spMkLst>
            <pc:docMk/>
            <pc:sldMk cId="4282018955" sldId="320"/>
            <ac:spMk id="3" creationId="{4F1961D8-725E-A1DC-DF81-1108EE77C132}"/>
          </ac:spMkLst>
        </pc:spChg>
        <pc:graphicFrameChg chg="add del mod">
          <ac:chgData name="Priyanka Koganti (Student)" userId="0828220f-f8fe-4fc0-b4a2-35fd992b6f94" providerId="ADAL" clId="{B35AC750-AE29-4347-9CEA-F6A1E290E0ED}" dt="2023-11-08T08:04:19.502" v="125" actId="478"/>
          <ac:graphicFrameMkLst>
            <pc:docMk/>
            <pc:sldMk cId="4282018955" sldId="320"/>
            <ac:graphicFrameMk id="4" creationId="{5ECCF686-7EBD-1EA3-B00C-219F5423CB17}"/>
          </ac:graphicFrameMkLst>
        </pc:graphicFrameChg>
        <pc:graphicFrameChg chg="add mod modGraphic">
          <ac:chgData name="Priyanka Koganti (Student)" userId="0828220f-f8fe-4fc0-b4a2-35fd992b6f94" providerId="ADAL" clId="{B35AC750-AE29-4347-9CEA-F6A1E290E0ED}" dt="2023-11-08T08:05:50.681" v="182" actId="20577"/>
          <ac:graphicFrameMkLst>
            <pc:docMk/>
            <pc:sldMk cId="4282018955" sldId="320"/>
            <ac:graphicFrameMk id="5" creationId="{8F8A2BFC-C0DB-76E4-47C6-A1A87303B57C}"/>
          </ac:graphicFrameMkLst>
        </pc:graphicFrameChg>
      </pc:sldChg>
      <pc:sldChg chg="addSp delSp modSp new mod">
        <pc:chgData name="Priyanka Koganti (Student)" userId="0828220f-f8fe-4fc0-b4a2-35fd992b6f94" providerId="ADAL" clId="{B35AC750-AE29-4347-9CEA-F6A1E290E0ED}" dt="2023-11-08T10:05:47.121" v="390" actId="1076"/>
        <pc:sldMkLst>
          <pc:docMk/>
          <pc:sldMk cId="2887534434" sldId="323"/>
        </pc:sldMkLst>
        <pc:spChg chg="mod">
          <ac:chgData name="Priyanka Koganti (Student)" userId="0828220f-f8fe-4fc0-b4a2-35fd992b6f94" providerId="ADAL" clId="{B35AC750-AE29-4347-9CEA-F6A1E290E0ED}" dt="2023-11-08T09:32:14.508" v="237" actId="1076"/>
          <ac:spMkLst>
            <pc:docMk/>
            <pc:sldMk cId="2887534434" sldId="323"/>
            <ac:spMk id="2" creationId="{2B62C395-F9F7-EB30-65B5-7CBBF5FD1E2C}"/>
          </ac:spMkLst>
        </pc:spChg>
        <pc:spChg chg="del">
          <ac:chgData name="Priyanka Koganti (Student)" userId="0828220f-f8fe-4fc0-b4a2-35fd992b6f94" providerId="ADAL" clId="{B35AC750-AE29-4347-9CEA-F6A1E290E0ED}" dt="2023-11-08T09:31:33.040" v="218" actId="478"/>
          <ac:spMkLst>
            <pc:docMk/>
            <pc:sldMk cId="2887534434" sldId="323"/>
            <ac:spMk id="3" creationId="{059FEF8C-4DE4-D823-69EC-CDB5695908C0}"/>
          </ac:spMkLst>
        </pc:spChg>
        <pc:spChg chg="add del mod">
          <ac:chgData name="Priyanka Koganti (Student)" userId="0828220f-f8fe-4fc0-b4a2-35fd992b6f94" providerId="ADAL" clId="{B35AC750-AE29-4347-9CEA-F6A1E290E0ED}" dt="2023-11-08T10:05:00.647" v="385"/>
          <ac:spMkLst>
            <pc:docMk/>
            <pc:sldMk cId="2887534434" sldId="323"/>
            <ac:spMk id="5" creationId="{7D446622-AB68-79C3-7376-AA181A7ADC62}"/>
          </ac:spMkLst>
        </pc:spChg>
        <pc:spChg chg="add del mod">
          <ac:chgData name="Priyanka Koganti (Student)" userId="0828220f-f8fe-4fc0-b4a2-35fd992b6f94" providerId="ADAL" clId="{B35AC750-AE29-4347-9CEA-F6A1E290E0ED}" dt="2023-11-08T10:05:00.647" v="385"/>
          <ac:spMkLst>
            <pc:docMk/>
            <pc:sldMk cId="2887534434" sldId="323"/>
            <ac:spMk id="6" creationId="{EF8C5E74-21C6-06F9-D56B-9672D0EEC41F}"/>
          </ac:spMkLst>
        </pc:spChg>
        <pc:spChg chg="add del mod">
          <ac:chgData name="Priyanka Koganti (Student)" userId="0828220f-f8fe-4fc0-b4a2-35fd992b6f94" providerId="ADAL" clId="{B35AC750-AE29-4347-9CEA-F6A1E290E0ED}" dt="2023-11-08T10:05:00.647" v="385"/>
          <ac:spMkLst>
            <pc:docMk/>
            <pc:sldMk cId="2887534434" sldId="323"/>
            <ac:spMk id="7" creationId="{9F211D31-35EC-8C3E-5A89-A0E845E779EE}"/>
          </ac:spMkLst>
        </pc:spChg>
        <pc:spChg chg="add del mod">
          <ac:chgData name="Priyanka Koganti (Student)" userId="0828220f-f8fe-4fc0-b4a2-35fd992b6f94" providerId="ADAL" clId="{B35AC750-AE29-4347-9CEA-F6A1E290E0ED}" dt="2023-11-08T10:05:00.647" v="385"/>
          <ac:spMkLst>
            <pc:docMk/>
            <pc:sldMk cId="2887534434" sldId="323"/>
            <ac:spMk id="11" creationId="{FE65E249-F95C-610C-B53A-4575F03A8D7F}"/>
          </ac:spMkLst>
        </pc:spChg>
        <pc:spChg chg="add del mod">
          <ac:chgData name="Priyanka Koganti (Student)" userId="0828220f-f8fe-4fc0-b4a2-35fd992b6f94" providerId="ADAL" clId="{B35AC750-AE29-4347-9CEA-F6A1E290E0ED}" dt="2023-11-08T10:05:00.647" v="385"/>
          <ac:spMkLst>
            <pc:docMk/>
            <pc:sldMk cId="2887534434" sldId="323"/>
            <ac:spMk id="15" creationId="{3D40C23D-654C-E6E0-2674-2FAF85C1FABD}"/>
          </ac:spMkLst>
        </pc:spChg>
        <pc:spChg chg="add del mod">
          <ac:chgData name="Priyanka Koganti (Student)" userId="0828220f-f8fe-4fc0-b4a2-35fd992b6f94" providerId="ADAL" clId="{B35AC750-AE29-4347-9CEA-F6A1E290E0ED}" dt="2023-11-08T10:05:00.647" v="385"/>
          <ac:spMkLst>
            <pc:docMk/>
            <pc:sldMk cId="2887534434" sldId="323"/>
            <ac:spMk id="19" creationId="{B26773BC-CD0C-84EF-5FA3-480CB8330C59}"/>
          </ac:spMkLst>
        </pc:spChg>
        <pc:spChg chg="add del mod">
          <ac:chgData name="Priyanka Koganti (Student)" userId="0828220f-f8fe-4fc0-b4a2-35fd992b6f94" providerId="ADAL" clId="{B35AC750-AE29-4347-9CEA-F6A1E290E0ED}" dt="2023-11-08T10:05:00.647" v="385"/>
          <ac:spMkLst>
            <pc:docMk/>
            <pc:sldMk cId="2887534434" sldId="323"/>
            <ac:spMk id="20" creationId="{8F841F16-954D-E924-D66F-BC31E3BC44F2}"/>
          </ac:spMkLst>
        </pc:spChg>
        <pc:spChg chg="add del mod">
          <ac:chgData name="Priyanka Koganti (Student)" userId="0828220f-f8fe-4fc0-b4a2-35fd992b6f94" providerId="ADAL" clId="{B35AC750-AE29-4347-9CEA-F6A1E290E0ED}" dt="2023-11-08T10:05:00.647" v="385"/>
          <ac:spMkLst>
            <pc:docMk/>
            <pc:sldMk cId="2887534434" sldId="323"/>
            <ac:spMk id="21" creationId="{007D29C9-E2F2-1A61-151C-4085322AD5AB}"/>
          </ac:spMkLst>
        </pc:spChg>
        <pc:spChg chg="add del mod">
          <ac:chgData name="Priyanka Koganti (Student)" userId="0828220f-f8fe-4fc0-b4a2-35fd992b6f94" providerId="ADAL" clId="{B35AC750-AE29-4347-9CEA-F6A1E290E0ED}" dt="2023-11-08T10:05:00.647" v="385"/>
          <ac:spMkLst>
            <pc:docMk/>
            <pc:sldMk cId="2887534434" sldId="323"/>
            <ac:spMk id="22" creationId="{D50E6A64-6EA2-B7A4-19AF-861640DAECE3}"/>
          </ac:spMkLst>
        </pc:spChg>
        <pc:spChg chg="add del mod">
          <ac:chgData name="Priyanka Koganti (Student)" userId="0828220f-f8fe-4fc0-b4a2-35fd992b6f94" providerId="ADAL" clId="{B35AC750-AE29-4347-9CEA-F6A1E290E0ED}" dt="2023-11-08T10:05:00.647" v="385"/>
          <ac:spMkLst>
            <pc:docMk/>
            <pc:sldMk cId="2887534434" sldId="323"/>
            <ac:spMk id="23" creationId="{82517A22-D832-D5AF-F414-06E2C6216CA9}"/>
          </ac:spMkLst>
        </pc:spChg>
        <pc:spChg chg="add del mod">
          <ac:chgData name="Priyanka Koganti (Student)" userId="0828220f-f8fe-4fc0-b4a2-35fd992b6f94" providerId="ADAL" clId="{B35AC750-AE29-4347-9CEA-F6A1E290E0ED}" dt="2023-11-08T10:05:00.647" v="385"/>
          <ac:spMkLst>
            <pc:docMk/>
            <pc:sldMk cId="2887534434" sldId="323"/>
            <ac:spMk id="24" creationId="{BC0E4C95-F10D-9755-06D9-E6AF8DE3CD9A}"/>
          </ac:spMkLst>
        </pc:spChg>
        <pc:spChg chg="add del mod">
          <ac:chgData name="Priyanka Koganti (Student)" userId="0828220f-f8fe-4fc0-b4a2-35fd992b6f94" providerId="ADAL" clId="{B35AC750-AE29-4347-9CEA-F6A1E290E0ED}" dt="2023-11-08T10:05:00.647" v="385"/>
          <ac:spMkLst>
            <pc:docMk/>
            <pc:sldMk cId="2887534434" sldId="323"/>
            <ac:spMk id="26" creationId="{335A699C-42BB-8380-BB11-4B5FE487AEFF}"/>
          </ac:spMkLst>
        </pc:spChg>
        <pc:spChg chg="add del mod">
          <ac:chgData name="Priyanka Koganti (Student)" userId="0828220f-f8fe-4fc0-b4a2-35fd992b6f94" providerId="ADAL" clId="{B35AC750-AE29-4347-9CEA-F6A1E290E0ED}" dt="2023-11-08T10:05:00.647" v="385"/>
          <ac:spMkLst>
            <pc:docMk/>
            <pc:sldMk cId="2887534434" sldId="323"/>
            <ac:spMk id="29" creationId="{F9D9B0C9-4DB7-C007-7740-8166D96506E4}"/>
          </ac:spMkLst>
        </pc:spChg>
        <pc:spChg chg="add del mod">
          <ac:chgData name="Priyanka Koganti (Student)" userId="0828220f-f8fe-4fc0-b4a2-35fd992b6f94" providerId="ADAL" clId="{B35AC750-AE29-4347-9CEA-F6A1E290E0ED}" dt="2023-11-08T10:05:00.647" v="385"/>
          <ac:spMkLst>
            <pc:docMk/>
            <pc:sldMk cId="2887534434" sldId="323"/>
            <ac:spMk id="30" creationId="{6D3513DF-3875-37A5-F447-D1DADBA2BC6F}"/>
          </ac:spMkLst>
        </pc:spChg>
        <pc:spChg chg="add del mod">
          <ac:chgData name="Priyanka Koganti (Student)" userId="0828220f-f8fe-4fc0-b4a2-35fd992b6f94" providerId="ADAL" clId="{B35AC750-AE29-4347-9CEA-F6A1E290E0ED}" dt="2023-11-08T10:05:00.647" v="385"/>
          <ac:spMkLst>
            <pc:docMk/>
            <pc:sldMk cId="2887534434" sldId="323"/>
            <ac:spMk id="32" creationId="{38814020-7588-6944-344E-E36FDBBF9A0D}"/>
          </ac:spMkLst>
        </pc:spChg>
        <pc:spChg chg="add del mod">
          <ac:chgData name="Priyanka Koganti (Student)" userId="0828220f-f8fe-4fc0-b4a2-35fd992b6f94" providerId="ADAL" clId="{B35AC750-AE29-4347-9CEA-F6A1E290E0ED}" dt="2023-11-08T10:05:00.647" v="385"/>
          <ac:spMkLst>
            <pc:docMk/>
            <pc:sldMk cId="2887534434" sldId="323"/>
            <ac:spMk id="35" creationId="{0AE9CBAB-2602-D1BC-972A-18568885B3DA}"/>
          </ac:spMkLst>
        </pc:spChg>
        <pc:spChg chg="add del mod">
          <ac:chgData name="Priyanka Koganti (Student)" userId="0828220f-f8fe-4fc0-b4a2-35fd992b6f94" providerId="ADAL" clId="{B35AC750-AE29-4347-9CEA-F6A1E290E0ED}" dt="2023-11-08T10:05:00.647" v="385"/>
          <ac:spMkLst>
            <pc:docMk/>
            <pc:sldMk cId="2887534434" sldId="323"/>
            <ac:spMk id="37" creationId="{F924005F-E6A7-6393-2028-04D4AFC4B8EB}"/>
          </ac:spMkLst>
        </pc:spChg>
        <pc:spChg chg="add del mod">
          <ac:chgData name="Priyanka Koganti (Student)" userId="0828220f-f8fe-4fc0-b4a2-35fd992b6f94" providerId="ADAL" clId="{B35AC750-AE29-4347-9CEA-F6A1E290E0ED}" dt="2023-11-08T10:05:00.647" v="385"/>
          <ac:spMkLst>
            <pc:docMk/>
            <pc:sldMk cId="2887534434" sldId="323"/>
            <ac:spMk id="39" creationId="{CC3C6C41-3656-7B03-58BA-CE39CC231C1C}"/>
          </ac:spMkLst>
        </pc:spChg>
        <pc:spChg chg="add del mod">
          <ac:chgData name="Priyanka Koganti (Student)" userId="0828220f-f8fe-4fc0-b4a2-35fd992b6f94" providerId="ADAL" clId="{B35AC750-AE29-4347-9CEA-F6A1E290E0ED}" dt="2023-11-08T10:05:00.647" v="385"/>
          <ac:spMkLst>
            <pc:docMk/>
            <pc:sldMk cId="2887534434" sldId="323"/>
            <ac:spMk id="41" creationId="{63F45017-1707-3602-42BB-0376E5321EBA}"/>
          </ac:spMkLst>
        </pc:spChg>
        <pc:spChg chg="add del mod">
          <ac:chgData name="Priyanka Koganti (Student)" userId="0828220f-f8fe-4fc0-b4a2-35fd992b6f94" providerId="ADAL" clId="{B35AC750-AE29-4347-9CEA-F6A1E290E0ED}" dt="2023-11-08T10:05:00.647" v="385"/>
          <ac:spMkLst>
            <pc:docMk/>
            <pc:sldMk cId="2887534434" sldId="323"/>
            <ac:spMk id="43" creationId="{A51BE93D-B21C-C074-021B-081E955E7241}"/>
          </ac:spMkLst>
        </pc:spChg>
        <pc:spChg chg="add del mod">
          <ac:chgData name="Priyanka Koganti (Student)" userId="0828220f-f8fe-4fc0-b4a2-35fd992b6f94" providerId="ADAL" clId="{B35AC750-AE29-4347-9CEA-F6A1E290E0ED}" dt="2023-11-08T10:05:00.647" v="385"/>
          <ac:spMkLst>
            <pc:docMk/>
            <pc:sldMk cId="2887534434" sldId="323"/>
            <ac:spMk id="45" creationId="{91330E40-2140-C124-8FC0-5C52E6F84AEF}"/>
          </ac:spMkLst>
        </pc:spChg>
        <pc:spChg chg="add del mod">
          <ac:chgData name="Priyanka Koganti (Student)" userId="0828220f-f8fe-4fc0-b4a2-35fd992b6f94" providerId="ADAL" clId="{B35AC750-AE29-4347-9CEA-F6A1E290E0ED}" dt="2023-11-08T10:05:00.647" v="385"/>
          <ac:spMkLst>
            <pc:docMk/>
            <pc:sldMk cId="2887534434" sldId="323"/>
            <ac:spMk id="47" creationId="{9BA832A7-7A54-6721-823B-0DAEBE0F94A6}"/>
          </ac:spMkLst>
        </pc:spChg>
        <pc:spChg chg="add del mod">
          <ac:chgData name="Priyanka Koganti (Student)" userId="0828220f-f8fe-4fc0-b4a2-35fd992b6f94" providerId="ADAL" clId="{B35AC750-AE29-4347-9CEA-F6A1E290E0ED}" dt="2023-11-08T10:05:00.647" v="385"/>
          <ac:spMkLst>
            <pc:docMk/>
            <pc:sldMk cId="2887534434" sldId="323"/>
            <ac:spMk id="48" creationId="{394B3CEB-B3AF-CAC1-46DD-EC8F4BB0501F}"/>
          </ac:spMkLst>
        </pc:spChg>
        <pc:spChg chg="add del mod">
          <ac:chgData name="Priyanka Koganti (Student)" userId="0828220f-f8fe-4fc0-b4a2-35fd992b6f94" providerId="ADAL" clId="{B35AC750-AE29-4347-9CEA-F6A1E290E0ED}" dt="2023-11-08T10:05:43.119" v="388" actId="478"/>
          <ac:spMkLst>
            <pc:docMk/>
            <pc:sldMk cId="2887534434" sldId="323"/>
            <ac:spMk id="66" creationId="{92B2421B-8861-6A05-0601-677DE8496886}"/>
          </ac:spMkLst>
        </pc:spChg>
        <pc:spChg chg="add del mod">
          <ac:chgData name="Priyanka Koganti (Student)" userId="0828220f-f8fe-4fc0-b4a2-35fd992b6f94" providerId="ADAL" clId="{B35AC750-AE29-4347-9CEA-F6A1E290E0ED}" dt="2023-11-08T10:05:43.119" v="388" actId="478"/>
          <ac:spMkLst>
            <pc:docMk/>
            <pc:sldMk cId="2887534434" sldId="323"/>
            <ac:spMk id="67" creationId="{BD93B415-1B30-E31D-2568-CFB39369FBD2}"/>
          </ac:spMkLst>
        </pc:spChg>
        <pc:spChg chg="add del mod">
          <ac:chgData name="Priyanka Koganti (Student)" userId="0828220f-f8fe-4fc0-b4a2-35fd992b6f94" providerId="ADAL" clId="{B35AC750-AE29-4347-9CEA-F6A1E290E0ED}" dt="2023-11-08T10:05:43.119" v="388" actId="478"/>
          <ac:spMkLst>
            <pc:docMk/>
            <pc:sldMk cId="2887534434" sldId="323"/>
            <ac:spMk id="68" creationId="{D36D1EA5-FD7C-BB66-54B3-950A7A146CFA}"/>
          </ac:spMkLst>
        </pc:spChg>
        <pc:spChg chg="add del mod">
          <ac:chgData name="Priyanka Koganti (Student)" userId="0828220f-f8fe-4fc0-b4a2-35fd992b6f94" providerId="ADAL" clId="{B35AC750-AE29-4347-9CEA-F6A1E290E0ED}" dt="2023-11-08T10:05:43.119" v="388" actId="478"/>
          <ac:spMkLst>
            <pc:docMk/>
            <pc:sldMk cId="2887534434" sldId="323"/>
            <ac:spMk id="72" creationId="{2AC1EBF3-2217-F4C9-036F-F2E464EB1E11}"/>
          </ac:spMkLst>
        </pc:spChg>
        <pc:spChg chg="add del mod">
          <ac:chgData name="Priyanka Koganti (Student)" userId="0828220f-f8fe-4fc0-b4a2-35fd992b6f94" providerId="ADAL" clId="{B35AC750-AE29-4347-9CEA-F6A1E290E0ED}" dt="2023-11-08T10:05:43.119" v="388" actId="478"/>
          <ac:spMkLst>
            <pc:docMk/>
            <pc:sldMk cId="2887534434" sldId="323"/>
            <ac:spMk id="76" creationId="{C5B6A5DD-C299-0E2A-6DC6-E9AACD68DD1F}"/>
          </ac:spMkLst>
        </pc:spChg>
        <pc:spChg chg="add del mod">
          <ac:chgData name="Priyanka Koganti (Student)" userId="0828220f-f8fe-4fc0-b4a2-35fd992b6f94" providerId="ADAL" clId="{B35AC750-AE29-4347-9CEA-F6A1E290E0ED}" dt="2023-11-08T10:05:43.119" v="388" actId="478"/>
          <ac:spMkLst>
            <pc:docMk/>
            <pc:sldMk cId="2887534434" sldId="323"/>
            <ac:spMk id="80" creationId="{CBC9499C-12CC-071A-7934-7661100CD7F4}"/>
          </ac:spMkLst>
        </pc:spChg>
        <pc:spChg chg="add del mod">
          <ac:chgData name="Priyanka Koganti (Student)" userId="0828220f-f8fe-4fc0-b4a2-35fd992b6f94" providerId="ADAL" clId="{B35AC750-AE29-4347-9CEA-F6A1E290E0ED}" dt="2023-11-08T10:05:43.119" v="388" actId="478"/>
          <ac:spMkLst>
            <pc:docMk/>
            <pc:sldMk cId="2887534434" sldId="323"/>
            <ac:spMk id="81" creationId="{C5D5F332-35A0-AE0A-29FF-ECB523627F8C}"/>
          </ac:spMkLst>
        </pc:spChg>
        <pc:spChg chg="add del mod">
          <ac:chgData name="Priyanka Koganti (Student)" userId="0828220f-f8fe-4fc0-b4a2-35fd992b6f94" providerId="ADAL" clId="{B35AC750-AE29-4347-9CEA-F6A1E290E0ED}" dt="2023-11-08T10:05:43.119" v="388" actId="478"/>
          <ac:spMkLst>
            <pc:docMk/>
            <pc:sldMk cId="2887534434" sldId="323"/>
            <ac:spMk id="82" creationId="{255B5EC3-097F-5485-458F-8538DFBB983A}"/>
          </ac:spMkLst>
        </pc:spChg>
        <pc:spChg chg="add del mod">
          <ac:chgData name="Priyanka Koganti (Student)" userId="0828220f-f8fe-4fc0-b4a2-35fd992b6f94" providerId="ADAL" clId="{B35AC750-AE29-4347-9CEA-F6A1E290E0ED}" dt="2023-11-08T10:05:43.119" v="388" actId="478"/>
          <ac:spMkLst>
            <pc:docMk/>
            <pc:sldMk cId="2887534434" sldId="323"/>
            <ac:spMk id="83" creationId="{D708B0A2-C77B-92AC-CB44-E9268F0DAC11}"/>
          </ac:spMkLst>
        </pc:spChg>
        <pc:spChg chg="add del mod">
          <ac:chgData name="Priyanka Koganti (Student)" userId="0828220f-f8fe-4fc0-b4a2-35fd992b6f94" providerId="ADAL" clId="{B35AC750-AE29-4347-9CEA-F6A1E290E0ED}" dt="2023-11-08T10:05:43.119" v="388" actId="478"/>
          <ac:spMkLst>
            <pc:docMk/>
            <pc:sldMk cId="2887534434" sldId="323"/>
            <ac:spMk id="84" creationId="{947718F8-091B-A1F8-CB65-06D1AB88E823}"/>
          </ac:spMkLst>
        </pc:spChg>
        <pc:spChg chg="add del mod">
          <ac:chgData name="Priyanka Koganti (Student)" userId="0828220f-f8fe-4fc0-b4a2-35fd992b6f94" providerId="ADAL" clId="{B35AC750-AE29-4347-9CEA-F6A1E290E0ED}" dt="2023-11-08T10:05:43.119" v="388" actId="478"/>
          <ac:spMkLst>
            <pc:docMk/>
            <pc:sldMk cId="2887534434" sldId="323"/>
            <ac:spMk id="85" creationId="{5C8445E3-BDB5-11A9-61AD-F3ECD64CF565}"/>
          </ac:spMkLst>
        </pc:spChg>
        <pc:spChg chg="add del mod">
          <ac:chgData name="Priyanka Koganti (Student)" userId="0828220f-f8fe-4fc0-b4a2-35fd992b6f94" providerId="ADAL" clId="{B35AC750-AE29-4347-9CEA-F6A1E290E0ED}" dt="2023-11-08T10:05:43.119" v="388" actId="478"/>
          <ac:spMkLst>
            <pc:docMk/>
            <pc:sldMk cId="2887534434" sldId="323"/>
            <ac:spMk id="87" creationId="{F67F88D0-7119-F451-C803-68799367FEAE}"/>
          </ac:spMkLst>
        </pc:spChg>
        <pc:spChg chg="add del mod">
          <ac:chgData name="Priyanka Koganti (Student)" userId="0828220f-f8fe-4fc0-b4a2-35fd992b6f94" providerId="ADAL" clId="{B35AC750-AE29-4347-9CEA-F6A1E290E0ED}" dt="2023-11-08T10:05:43.119" v="388" actId="478"/>
          <ac:spMkLst>
            <pc:docMk/>
            <pc:sldMk cId="2887534434" sldId="323"/>
            <ac:spMk id="90" creationId="{C44D6737-3B3B-BA0A-1239-3F946FCE53F5}"/>
          </ac:spMkLst>
        </pc:spChg>
        <pc:spChg chg="add del mod">
          <ac:chgData name="Priyanka Koganti (Student)" userId="0828220f-f8fe-4fc0-b4a2-35fd992b6f94" providerId="ADAL" clId="{B35AC750-AE29-4347-9CEA-F6A1E290E0ED}" dt="2023-11-08T10:05:43.119" v="388" actId="478"/>
          <ac:spMkLst>
            <pc:docMk/>
            <pc:sldMk cId="2887534434" sldId="323"/>
            <ac:spMk id="91" creationId="{F7341E83-75DD-99F8-1D80-11175C8DFA04}"/>
          </ac:spMkLst>
        </pc:spChg>
        <pc:spChg chg="add del mod">
          <ac:chgData name="Priyanka Koganti (Student)" userId="0828220f-f8fe-4fc0-b4a2-35fd992b6f94" providerId="ADAL" clId="{B35AC750-AE29-4347-9CEA-F6A1E290E0ED}" dt="2023-11-08T10:05:43.119" v="388" actId="478"/>
          <ac:spMkLst>
            <pc:docMk/>
            <pc:sldMk cId="2887534434" sldId="323"/>
            <ac:spMk id="93" creationId="{A313F8E5-6214-5C90-6EC8-1FBA03093248}"/>
          </ac:spMkLst>
        </pc:spChg>
        <pc:spChg chg="add del mod">
          <ac:chgData name="Priyanka Koganti (Student)" userId="0828220f-f8fe-4fc0-b4a2-35fd992b6f94" providerId="ADAL" clId="{B35AC750-AE29-4347-9CEA-F6A1E290E0ED}" dt="2023-11-08T10:05:43.119" v="388" actId="478"/>
          <ac:spMkLst>
            <pc:docMk/>
            <pc:sldMk cId="2887534434" sldId="323"/>
            <ac:spMk id="96" creationId="{328BE37E-D3A6-0030-BEE3-0B922468B886}"/>
          </ac:spMkLst>
        </pc:spChg>
        <pc:spChg chg="add del mod">
          <ac:chgData name="Priyanka Koganti (Student)" userId="0828220f-f8fe-4fc0-b4a2-35fd992b6f94" providerId="ADAL" clId="{B35AC750-AE29-4347-9CEA-F6A1E290E0ED}" dt="2023-11-08T10:05:43.119" v="388" actId="478"/>
          <ac:spMkLst>
            <pc:docMk/>
            <pc:sldMk cId="2887534434" sldId="323"/>
            <ac:spMk id="98" creationId="{5C3B9BD9-1D4D-96D2-7D46-7B596581E24E}"/>
          </ac:spMkLst>
        </pc:spChg>
        <pc:spChg chg="add del mod">
          <ac:chgData name="Priyanka Koganti (Student)" userId="0828220f-f8fe-4fc0-b4a2-35fd992b6f94" providerId="ADAL" clId="{B35AC750-AE29-4347-9CEA-F6A1E290E0ED}" dt="2023-11-08T10:05:43.119" v="388" actId="478"/>
          <ac:spMkLst>
            <pc:docMk/>
            <pc:sldMk cId="2887534434" sldId="323"/>
            <ac:spMk id="100" creationId="{983692FF-2648-EE21-0138-9DD24BAF4076}"/>
          </ac:spMkLst>
        </pc:spChg>
        <pc:spChg chg="add del mod">
          <ac:chgData name="Priyanka Koganti (Student)" userId="0828220f-f8fe-4fc0-b4a2-35fd992b6f94" providerId="ADAL" clId="{B35AC750-AE29-4347-9CEA-F6A1E290E0ED}" dt="2023-11-08T10:05:43.119" v="388" actId="478"/>
          <ac:spMkLst>
            <pc:docMk/>
            <pc:sldMk cId="2887534434" sldId="323"/>
            <ac:spMk id="102" creationId="{23AF1C71-3CBB-5518-AACD-FAA4F81DD982}"/>
          </ac:spMkLst>
        </pc:spChg>
        <pc:spChg chg="add del mod">
          <ac:chgData name="Priyanka Koganti (Student)" userId="0828220f-f8fe-4fc0-b4a2-35fd992b6f94" providerId="ADAL" clId="{B35AC750-AE29-4347-9CEA-F6A1E290E0ED}" dt="2023-11-08T10:05:43.119" v="388" actId="478"/>
          <ac:spMkLst>
            <pc:docMk/>
            <pc:sldMk cId="2887534434" sldId="323"/>
            <ac:spMk id="104" creationId="{CD19D550-884B-9932-5795-5BF4FC71ECCD}"/>
          </ac:spMkLst>
        </pc:spChg>
        <pc:spChg chg="add del mod">
          <ac:chgData name="Priyanka Koganti (Student)" userId="0828220f-f8fe-4fc0-b4a2-35fd992b6f94" providerId="ADAL" clId="{B35AC750-AE29-4347-9CEA-F6A1E290E0ED}" dt="2023-11-08T10:05:43.119" v="388" actId="478"/>
          <ac:spMkLst>
            <pc:docMk/>
            <pc:sldMk cId="2887534434" sldId="323"/>
            <ac:spMk id="106" creationId="{0A161BEF-5FA3-E14D-0A73-C8F689A67D74}"/>
          </ac:spMkLst>
        </pc:spChg>
        <pc:spChg chg="add del mod">
          <ac:chgData name="Priyanka Koganti (Student)" userId="0828220f-f8fe-4fc0-b4a2-35fd992b6f94" providerId="ADAL" clId="{B35AC750-AE29-4347-9CEA-F6A1E290E0ED}" dt="2023-11-08T10:05:43.119" v="388" actId="478"/>
          <ac:spMkLst>
            <pc:docMk/>
            <pc:sldMk cId="2887534434" sldId="323"/>
            <ac:spMk id="108" creationId="{B1CB5A15-00AB-36A9-509A-9B4602211D27}"/>
          </ac:spMkLst>
        </pc:spChg>
        <pc:spChg chg="add del mod">
          <ac:chgData name="Priyanka Koganti (Student)" userId="0828220f-f8fe-4fc0-b4a2-35fd992b6f94" providerId="ADAL" clId="{B35AC750-AE29-4347-9CEA-F6A1E290E0ED}" dt="2023-11-08T10:05:43.119" v="388" actId="478"/>
          <ac:spMkLst>
            <pc:docMk/>
            <pc:sldMk cId="2887534434" sldId="323"/>
            <ac:spMk id="109" creationId="{D009CD8C-0BB5-BF94-875D-03203FD2089B}"/>
          </ac:spMkLst>
        </pc:spChg>
        <pc:picChg chg="add mod">
          <ac:chgData name="Priyanka Koganti (Student)" userId="0828220f-f8fe-4fc0-b4a2-35fd992b6f94" providerId="ADAL" clId="{B35AC750-AE29-4347-9CEA-F6A1E290E0ED}" dt="2023-11-08T10:05:47.121" v="390" actId="1076"/>
          <ac:picMkLst>
            <pc:docMk/>
            <pc:sldMk cId="2887534434" sldId="323"/>
            <ac:picMk id="110" creationId="{84BCA684-91AB-2DC4-F2F1-D998239B97A0}"/>
          </ac:picMkLst>
        </pc:picChg>
        <pc:cxnChg chg="add del mod">
          <ac:chgData name="Priyanka Koganti (Student)" userId="0828220f-f8fe-4fc0-b4a2-35fd992b6f94" providerId="ADAL" clId="{B35AC750-AE29-4347-9CEA-F6A1E290E0ED}" dt="2023-11-08T10:05:00.647" v="385"/>
          <ac:cxnSpMkLst>
            <pc:docMk/>
            <pc:sldMk cId="2887534434" sldId="323"/>
            <ac:cxnSpMk id="4" creationId="{573A9803-31D3-A202-6516-6CAD6D475F0B}"/>
          </ac:cxnSpMkLst>
        </pc:cxnChg>
        <pc:cxnChg chg="add del mod">
          <ac:chgData name="Priyanka Koganti (Student)" userId="0828220f-f8fe-4fc0-b4a2-35fd992b6f94" providerId="ADAL" clId="{B35AC750-AE29-4347-9CEA-F6A1E290E0ED}" dt="2023-11-08T10:05:00.647" v="385"/>
          <ac:cxnSpMkLst>
            <pc:docMk/>
            <pc:sldMk cId="2887534434" sldId="323"/>
            <ac:cxnSpMk id="8" creationId="{E6A94582-12E4-66BD-F7A7-4068A462C977}"/>
          </ac:cxnSpMkLst>
        </pc:cxnChg>
        <pc:cxnChg chg="add del mod">
          <ac:chgData name="Priyanka Koganti (Student)" userId="0828220f-f8fe-4fc0-b4a2-35fd992b6f94" providerId="ADAL" clId="{B35AC750-AE29-4347-9CEA-F6A1E290E0ED}" dt="2023-11-08T10:05:00.647" v="385"/>
          <ac:cxnSpMkLst>
            <pc:docMk/>
            <pc:sldMk cId="2887534434" sldId="323"/>
            <ac:cxnSpMk id="9" creationId="{044268C8-1AD8-AC9E-F033-03B59F2ED6F6}"/>
          </ac:cxnSpMkLst>
        </pc:cxnChg>
        <pc:cxnChg chg="add del mod">
          <ac:chgData name="Priyanka Koganti (Student)" userId="0828220f-f8fe-4fc0-b4a2-35fd992b6f94" providerId="ADAL" clId="{B35AC750-AE29-4347-9CEA-F6A1E290E0ED}" dt="2023-11-08T10:05:00.647" v="385"/>
          <ac:cxnSpMkLst>
            <pc:docMk/>
            <pc:sldMk cId="2887534434" sldId="323"/>
            <ac:cxnSpMk id="10" creationId="{16DB08B1-F529-C1C1-BF8E-ADF88F0BEEF7}"/>
          </ac:cxnSpMkLst>
        </pc:cxnChg>
        <pc:cxnChg chg="add del mod">
          <ac:chgData name="Priyanka Koganti (Student)" userId="0828220f-f8fe-4fc0-b4a2-35fd992b6f94" providerId="ADAL" clId="{B35AC750-AE29-4347-9CEA-F6A1E290E0ED}" dt="2023-11-08T10:05:00.647" v="385"/>
          <ac:cxnSpMkLst>
            <pc:docMk/>
            <pc:sldMk cId="2887534434" sldId="323"/>
            <ac:cxnSpMk id="12" creationId="{293918D0-6374-C32F-4C33-74409E27DEE4}"/>
          </ac:cxnSpMkLst>
        </pc:cxnChg>
        <pc:cxnChg chg="add del mod">
          <ac:chgData name="Priyanka Koganti (Student)" userId="0828220f-f8fe-4fc0-b4a2-35fd992b6f94" providerId="ADAL" clId="{B35AC750-AE29-4347-9CEA-F6A1E290E0ED}" dt="2023-11-08T10:05:00.647" v="385"/>
          <ac:cxnSpMkLst>
            <pc:docMk/>
            <pc:sldMk cId="2887534434" sldId="323"/>
            <ac:cxnSpMk id="13" creationId="{E092B734-3233-BF42-C19D-ACE522B41F72}"/>
          </ac:cxnSpMkLst>
        </pc:cxnChg>
        <pc:cxnChg chg="add del mod">
          <ac:chgData name="Priyanka Koganti (Student)" userId="0828220f-f8fe-4fc0-b4a2-35fd992b6f94" providerId="ADAL" clId="{B35AC750-AE29-4347-9CEA-F6A1E290E0ED}" dt="2023-11-08T10:05:00.647" v="385"/>
          <ac:cxnSpMkLst>
            <pc:docMk/>
            <pc:sldMk cId="2887534434" sldId="323"/>
            <ac:cxnSpMk id="14" creationId="{E56D7F17-DE2A-DC39-C4C6-DF8E75B6FD42}"/>
          </ac:cxnSpMkLst>
        </pc:cxnChg>
        <pc:cxnChg chg="add del mod">
          <ac:chgData name="Priyanka Koganti (Student)" userId="0828220f-f8fe-4fc0-b4a2-35fd992b6f94" providerId="ADAL" clId="{B35AC750-AE29-4347-9CEA-F6A1E290E0ED}" dt="2023-11-08T10:05:00.647" v="385"/>
          <ac:cxnSpMkLst>
            <pc:docMk/>
            <pc:sldMk cId="2887534434" sldId="323"/>
            <ac:cxnSpMk id="16" creationId="{595225DD-0B0B-771A-A2C6-C368E2F64520}"/>
          </ac:cxnSpMkLst>
        </pc:cxnChg>
        <pc:cxnChg chg="add del mod">
          <ac:chgData name="Priyanka Koganti (Student)" userId="0828220f-f8fe-4fc0-b4a2-35fd992b6f94" providerId="ADAL" clId="{B35AC750-AE29-4347-9CEA-F6A1E290E0ED}" dt="2023-11-08T10:05:00.647" v="385"/>
          <ac:cxnSpMkLst>
            <pc:docMk/>
            <pc:sldMk cId="2887534434" sldId="323"/>
            <ac:cxnSpMk id="17" creationId="{A76509B8-8D5B-1AAE-5415-9A98A684F4AD}"/>
          </ac:cxnSpMkLst>
        </pc:cxnChg>
        <pc:cxnChg chg="add del mod">
          <ac:chgData name="Priyanka Koganti (Student)" userId="0828220f-f8fe-4fc0-b4a2-35fd992b6f94" providerId="ADAL" clId="{B35AC750-AE29-4347-9CEA-F6A1E290E0ED}" dt="2023-11-08T10:05:00.647" v="385"/>
          <ac:cxnSpMkLst>
            <pc:docMk/>
            <pc:sldMk cId="2887534434" sldId="323"/>
            <ac:cxnSpMk id="18" creationId="{35261F0C-890D-206A-FC78-248E753D370E}"/>
          </ac:cxnSpMkLst>
        </pc:cxnChg>
        <pc:cxnChg chg="add del mod">
          <ac:chgData name="Priyanka Koganti (Student)" userId="0828220f-f8fe-4fc0-b4a2-35fd992b6f94" providerId="ADAL" clId="{B35AC750-AE29-4347-9CEA-F6A1E290E0ED}" dt="2023-11-08T10:05:00.647" v="385"/>
          <ac:cxnSpMkLst>
            <pc:docMk/>
            <pc:sldMk cId="2887534434" sldId="323"/>
            <ac:cxnSpMk id="25" creationId="{DF29D2B3-56E0-AF80-B53C-A8EBAC2617F4}"/>
          </ac:cxnSpMkLst>
        </pc:cxnChg>
        <pc:cxnChg chg="add del mod">
          <ac:chgData name="Priyanka Koganti (Student)" userId="0828220f-f8fe-4fc0-b4a2-35fd992b6f94" providerId="ADAL" clId="{B35AC750-AE29-4347-9CEA-F6A1E290E0ED}" dt="2023-11-08T10:05:00.647" v="385"/>
          <ac:cxnSpMkLst>
            <pc:docMk/>
            <pc:sldMk cId="2887534434" sldId="323"/>
            <ac:cxnSpMk id="27" creationId="{E4C726D1-B577-E012-CDCB-7DEF5CF4F886}"/>
          </ac:cxnSpMkLst>
        </pc:cxnChg>
        <pc:cxnChg chg="add del mod">
          <ac:chgData name="Priyanka Koganti (Student)" userId="0828220f-f8fe-4fc0-b4a2-35fd992b6f94" providerId="ADAL" clId="{B35AC750-AE29-4347-9CEA-F6A1E290E0ED}" dt="2023-11-08T10:05:00.647" v="385"/>
          <ac:cxnSpMkLst>
            <pc:docMk/>
            <pc:sldMk cId="2887534434" sldId="323"/>
            <ac:cxnSpMk id="28" creationId="{19A56F19-923A-22BC-3AD4-278060833F62}"/>
          </ac:cxnSpMkLst>
        </pc:cxnChg>
        <pc:cxnChg chg="add del mod">
          <ac:chgData name="Priyanka Koganti (Student)" userId="0828220f-f8fe-4fc0-b4a2-35fd992b6f94" providerId="ADAL" clId="{B35AC750-AE29-4347-9CEA-F6A1E290E0ED}" dt="2023-11-08T10:05:00.647" v="385"/>
          <ac:cxnSpMkLst>
            <pc:docMk/>
            <pc:sldMk cId="2887534434" sldId="323"/>
            <ac:cxnSpMk id="31" creationId="{A3795F9A-C81A-5233-FD78-B5FD3CD13F5C}"/>
          </ac:cxnSpMkLst>
        </pc:cxnChg>
        <pc:cxnChg chg="add del mod">
          <ac:chgData name="Priyanka Koganti (Student)" userId="0828220f-f8fe-4fc0-b4a2-35fd992b6f94" providerId="ADAL" clId="{B35AC750-AE29-4347-9CEA-F6A1E290E0ED}" dt="2023-11-08T10:05:00.647" v="385"/>
          <ac:cxnSpMkLst>
            <pc:docMk/>
            <pc:sldMk cId="2887534434" sldId="323"/>
            <ac:cxnSpMk id="33" creationId="{825B643A-15F3-5D59-1706-0D074028F850}"/>
          </ac:cxnSpMkLst>
        </pc:cxnChg>
        <pc:cxnChg chg="add del mod">
          <ac:chgData name="Priyanka Koganti (Student)" userId="0828220f-f8fe-4fc0-b4a2-35fd992b6f94" providerId="ADAL" clId="{B35AC750-AE29-4347-9CEA-F6A1E290E0ED}" dt="2023-11-08T10:05:00.647" v="385"/>
          <ac:cxnSpMkLst>
            <pc:docMk/>
            <pc:sldMk cId="2887534434" sldId="323"/>
            <ac:cxnSpMk id="34" creationId="{494416CA-EB58-4893-EDAD-405F85AFEBE7}"/>
          </ac:cxnSpMkLst>
        </pc:cxnChg>
        <pc:cxnChg chg="add del mod">
          <ac:chgData name="Priyanka Koganti (Student)" userId="0828220f-f8fe-4fc0-b4a2-35fd992b6f94" providerId="ADAL" clId="{B35AC750-AE29-4347-9CEA-F6A1E290E0ED}" dt="2023-11-08T10:05:00.647" v="385"/>
          <ac:cxnSpMkLst>
            <pc:docMk/>
            <pc:sldMk cId="2887534434" sldId="323"/>
            <ac:cxnSpMk id="36" creationId="{253E7CD9-5551-7613-B19C-1BA2A79B8CC6}"/>
          </ac:cxnSpMkLst>
        </pc:cxnChg>
        <pc:cxnChg chg="add del mod">
          <ac:chgData name="Priyanka Koganti (Student)" userId="0828220f-f8fe-4fc0-b4a2-35fd992b6f94" providerId="ADAL" clId="{B35AC750-AE29-4347-9CEA-F6A1E290E0ED}" dt="2023-11-08T10:05:00.647" v="385"/>
          <ac:cxnSpMkLst>
            <pc:docMk/>
            <pc:sldMk cId="2887534434" sldId="323"/>
            <ac:cxnSpMk id="38" creationId="{B8ACA799-584C-A8B5-944F-8BB3C1B702EC}"/>
          </ac:cxnSpMkLst>
        </pc:cxnChg>
        <pc:cxnChg chg="add del mod">
          <ac:chgData name="Priyanka Koganti (Student)" userId="0828220f-f8fe-4fc0-b4a2-35fd992b6f94" providerId="ADAL" clId="{B35AC750-AE29-4347-9CEA-F6A1E290E0ED}" dt="2023-11-08T10:05:00.647" v="385"/>
          <ac:cxnSpMkLst>
            <pc:docMk/>
            <pc:sldMk cId="2887534434" sldId="323"/>
            <ac:cxnSpMk id="40" creationId="{70F85E73-243B-8AD3-4227-9CAF153952F0}"/>
          </ac:cxnSpMkLst>
        </pc:cxnChg>
        <pc:cxnChg chg="add del mod">
          <ac:chgData name="Priyanka Koganti (Student)" userId="0828220f-f8fe-4fc0-b4a2-35fd992b6f94" providerId="ADAL" clId="{B35AC750-AE29-4347-9CEA-F6A1E290E0ED}" dt="2023-11-08T10:05:00.647" v="385"/>
          <ac:cxnSpMkLst>
            <pc:docMk/>
            <pc:sldMk cId="2887534434" sldId="323"/>
            <ac:cxnSpMk id="42" creationId="{A8AFFD03-DE27-4D22-BB4E-9848F515B10E}"/>
          </ac:cxnSpMkLst>
        </pc:cxnChg>
        <pc:cxnChg chg="add del mod">
          <ac:chgData name="Priyanka Koganti (Student)" userId="0828220f-f8fe-4fc0-b4a2-35fd992b6f94" providerId="ADAL" clId="{B35AC750-AE29-4347-9CEA-F6A1E290E0ED}" dt="2023-11-08T10:05:00.647" v="385"/>
          <ac:cxnSpMkLst>
            <pc:docMk/>
            <pc:sldMk cId="2887534434" sldId="323"/>
            <ac:cxnSpMk id="44" creationId="{6185FD4C-F71F-75CC-5EE1-23F92D45C006}"/>
          </ac:cxnSpMkLst>
        </pc:cxnChg>
        <pc:cxnChg chg="add del mod">
          <ac:chgData name="Priyanka Koganti (Student)" userId="0828220f-f8fe-4fc0-b4a2-35fd992b6f94" providerId="ADAL" clId="{B35AC750-AE29-4347-9CEA-F6A1E290E0ED}" dt="2023-11-08T10:05:00.647" v="385"/>
          <ac:cxnSpMkLst>
            <pc:docMk/>
            <pc:sldMk cId="2887534434" sldId="323"/>
            <ac:cxnSpMk id="46" creationId="{D8EF6669-C9E0-ADA7-56D4-3E10205ACDD3}"/>
          </ac:cxnSpMkLst>
        </pc:cxnChg>
        <pc:cxnChg chg="add del mod">
          <ac:chgData name="Priyanka Koganti (Student)" userId="0828220f-f8fe-4fc0-b4a2-35fd992b6f94" providerId="ADAL" clId="{B35AC750-AE29-4347-9CEA-F6A1E290E0ED}" dt="2023-11-08T10:05:43.119" v="388" actId="478"/>
          <ac:cxnSpMkLst>
            <pc:docMk/>
            <pc:sldMk cId="2887534434" sldId="323"/>
            <ac:cxnSpMk id="65" creationId="{F66A0167-03CA-5075-240F-84AFF8D32430}"/>
          </ac:cxnSpMkLst>
        </pc:cxnChg>
        <pc:cxnChg chg="add del mod">
          <ac:chgData name="Priyanka Koganti (Student)" userId="0828220f-f8fe-4fc0-b4a2-35fd992b6f94" providerId="ADAL" clId="{B35AC750-AE29-4347-9CEA-F6A1E290E0ED}" dt="2023-11-08T10:05:43.119" v="388" actId="478"/>
          <ac:cxnSpMkLst>
            <pc:docMk/>
            <pc:sldMk cId="2887534434" sldId="323"/>
            <ac:cxnSpMk id="69" creationId="{CCEC67FA-1BC1-E1B1-6FFC-DF8AA0D177EF}"/>
          </ac:cxnSpMkLst>
        </pc:cxnChg>
        <pc:cxnChg chg="add del mod">
          <ac:chgData name="Priyanka Koganti (Student)" userId="0828220f-f8fe-4fc0-b4a2-35fd992b6f94" providerId="ADAL" clId="{B35AC750-AE29-4347-9CEA-F6A1E290E0ED}" dt="2023-11-08T10:05:43.119" v="388" actId="478"/>
          <ac:cxnSpMkLst>
            <pc:docMk/>
            <pc:sldMk cId="2887534434" sldId="323"/>
            <ac:cxnSpMk id="70" creationId="{DAE3518B-32CB-8128-0829-D801E52A3A6A}"/>
          </ac:cxnSpMkLst>
        </pc:cxnChg>
        <pc:cxnChg chg="add del mod">
          <ac:chgData name="Priyanka Koganti (Student)" userId="0828220f-f8fe-4fc0-b4a2-35fd992b6f94" providerId="ADAL" clId="{B35AC750-AE29-4347-9CEA-F6A1E290E0ED}" dt="2023-11-08T10:05:43.119" v="388" actId="478"/>
          <ac:cxnSpMkLst>
            <pc:docMk/>
            <pc:sldMk cId="2887534434" sldId="323"/>
            <ac:cxnSpMk id="71" creationId="{FC36D101-11F4-9403-73E7-213BE32F3CF0}"/>
          </ac:cxnSpMkLst>
        </pc:cxnChg>
        <pc:cxnChg chg="add del mod">
          <ac:chgData name="Priyanka Koganti (Student)" userId="0828220f-f8fe-4fc0-b4a2-35fd992b6f94" providerId="ADAL" clId="{B35AC750-AE29-4347-9CEA-F6A1E290E0ED}" dt="2023-11-08T10:05:43.119" v="388" actId="478"/>
          <ac:cxnSpMkLst>
            <pc:docMk/>
            <pc:sldMk cId="2887534434" sldId="323"/>
            <ac:cxnSpMk id="73" creationId="{D668B8AD-F6F8-2D84-BA0A-4DE3DE6D4B66}"/>
          </ac:cxnSpMkLst>
        </pc:cxnChg>
        <pc:cxnChg chg="add del mod">
          <ac:chgData name="Priyanka Koganti (Student)" userId="0828220f-f8fe-4fc0-b4a2-35fd992b6f94" providerId="ADAL" clId="{B35AC750-AE29-4347-9CEA-F6A1E290E0ED}" dt="2023-11-08T10:05:43.119" v="388" actId="478"/>
          <ac:cxnSpMkLst>
            <pc:docMk/>
            <pc:sldMk cId="2887534434" sldId="323"/>
            <ac:cxnSpMk id="74" creationId="{BB1A22E5-A911-742D-C6AC-BE77120F1169}"/>
          </ac:cxnSpMkLst>
        </pc:cxnChg>
        <pc:cxnChg chg="add del mod">
          <ac:chgData name="Priyanka Koganti (Student)" userId="0828220f-f8fe-4fc0-b4a2-35fd992b6f94" providerId="ADAL" clId="{B35AC750-AE29-4347-9CEA-F6A1E290E0ED}" dt="2023-11-08T10:05:43.119" v="388" actId="478"/>
          <ac:cxnSpMkLst>
            <pc:docMk/>
            <pc:sldMk cId="2887534434" sldId="323"/>
            <ac:cxnSpMk id="75" creationId="{C623E15B-7DB8-9057-1513-6203ECBAC3E5}"/>
          </ac:cxnSpMkLst>
        </pc:cxnChg>
        <pc:cxnChg chg="add del mod">
          <ac:chgData name="Priyanka Koganti (Student)" userId="0828220f-f8fe-4fc0-b4a2-35fd992b6f94" providerId="ADAL" clId="{B35AC750-AE29-4347-9CEA-F6A1E290E0ED}" dt="2023-11-08T10:05:43.119" v="388" actId="478"/>
          <ac:cxnSpMkLst>
            <pc:docMk/>
            <pc:sldMk cId="2887534434" sldId="323"/>
            <ac:cxnSpMk id="77" creationId="{FD1406BC-42AB-0489-AF5E-BBED00E2E17B}"/>
          </ac:cxnSpMkLst>
        </pc:cxnChg>
        <pc:cxnChg chg="add del mod">
          <ac:chgData name="Priyanka Koganti (Student)" userId="0828220f-f8fe-4fc0-b4a2-35fd992b6f94" providerId="ADAL" clId="{B35AC750-AE29-4347-9CEA-F6A1E290E0ED}" dt="2023-11-08T10:05:43.119" v="388" actId="478"/>
          <ac:cxnSpMkLst>
            <pc:docMk/>
            <pc:sldMk cId="2887534434" sldId="323"/>
            <ac:cxnSpMk id="78" creationId="{CBD29737-8179-D355-E29E-CB59F04D7FC8}"/>
          </ac:cxnSpMkLst>
        </pc:cxnChg>
        <pc:cxnChg chg="add del mod">
          <ac:chgData name="Priyanka Koganti (Student)" userId="0828220f-f8fe-4fc0-b4a2-35fd992b6f94" providerId="ADAL" clId="{B35AC750-AE29-4347-9CEA-F6A1E290E0ED}" dt="2023-11-08T10:05:43.119" v="388" actId="478"/>
          <ac:cxnSpMkLst>
            <pc:docMk/>
            <pc:sldMk cId="2887534434" sldId="323"/>
            <ac:cxnSpMk id="79" creationId="{CC798034-6B50-54D3-4E6D-A52E64CD1C9D}"/>
          </ac:cxnSpMkLst>
        </pc:cxnChg>
        <pc:cxnChg chg="add del mod">
          <ac:chgData name="Priyanka Koganti (Student)" userId="0828220f-f8fe-4fc0-b4a2-35fd992b6f94" providerId="ADAL" clId="{B35AC750-AE29-4347-9CEA-F6A1E290E0ED}" dt="2023-11-08T10:05:43.119" v="388" actId="478"/>
          <ac:cxnSpMkLst>
            <pc:docMk/>
            <pc:sldMk cId="2887534434" sldId="323"/>
            <ac:cxnSpMk id="86" creationId="{07E6457C-8AC0-F510-CDD8-518D363DFC56}"/>
          </ac:cxnSpMkLst>
        </pc:cxnChg>
        <pc:cxnChg chg="add del mod">
          <ac:chgData name="Priyanka Koganti (Student)" userId="0828220f-f8fe-4fc0-b4a2-35fd992b6f94" providerId="ADAL" clId="{B35AC750-AE29-4347-9CEA-F6A1E290E0ED}" dt="2023-11-08T10:05:43.119" v="388" actId="478"/>
          <ac:cxnSpMkLst>
            <pc:docMk/>
            <pc:sldMk cId="2887534434" sldId="323"/>
            <ac:cxnSpMk id="88" creationId="{206E37DD-3441-7DC8-9AD3-D0CCF30B33D0}"/>
          </ac:cxnSpMkLst>
        </pc:cxnChg>
        <pc:cxnChg chg="add del mod">
          <ac:chgData name="Priyanka Koganti (Student)" userId="0828220f-f8fe-4fc0-b4a2-35fd992b6f94" providerId="ADAL" clId="{B35AC750-AE29-4347-9CEA-F6A1E290E0ED}" dt="2023-11-08T10:05:43.119" v="388" actId="478"/>
          <ac:cxnSpMkLst>
            <pc:docMk/>
            <pc:sldMk cId="2887534434" sldId="323"/>
            <ac:cxnSpMk id="89" creationId="{14F9F0EB-423D-4120-0282-975834C8BCE6}"/>
          </ac:cxnSpMkLst>
        </pc:cxnChg>
        <pc:cxnChg chg="add del mod">
          <ac:chgData name="Priyanka Koganti (Student)" userId="0828220f-f8fe-4fc0-b4a2-35fd992b6f94" providerId="ADAL" clId="{B35AC750-AE29-4347-9CEA-F6A1E290E0ED}" dt="2023-11-08T10:05:43.119" v="388" actId="478"/>
          <ac:cxnSpMkLst>
            <pc:docMk/>
            <pc:sldMk cId="2887534434" sldId="323"/>
            <ac:cxnSpMk id="92" creationId="{BA69A18D-899B-DE14-8FEE-872EA0879667}"/>
          </ac:cxnSpMkLst>
        </pc:cxnChg>
        <pc:cxnChg chg="add del mod">
          <ac:chgData name="Priyanka Koganti (Student)" userId="0828220f-f8fe-4fc0-b4a2-35fd992b6f94" providerId="ADAL" clId="{B35AC750-AE29-4347-9CEA-F6A1E290E0ED}" dt="2023-11-08T10:05:43.119" v="388" actId="478"/>
          <ac:cxnSpMkLst>
            <pc:docMk/>
            <pc:sldMk cId="2887534434" sldId="323"/>
            <ac:cxnSpMk id="94" creationId="{9EBEBAE9-56B3-AB94-A3BC-0593ACBE79EB}"/>
          </ac:cxnSpMkLst>
        </pc:cxnChg>
        <pc:cxnChg chg="add del mod">
          <ac:chgData name="Priyanka Koganti (Student)" userId="0828220f-f8fe-4fc0-b4a2-35fd992b6f94" providerId="ADAL" clId="{B35AC750-AE29-4347-9CEA-F6A1E290E0ED}" dt="2023-11-08T10:05:43.119" v="388" actId="478"/>
          <ac:cxnSpMkLst>
            <pc:docMk/>
            <pc:sldMk cId="2887534434" sldId="323"/>
            <ac:cxnSpMk id="95" creationId="{DA291ABA-6AFB-90DD-89DD-248D3870205A}"/>
          </ac:cxnSpMkLst>
        </pc:cxnChg>
        <pc:cxnChg chg="add del mod">
          <ac:chgData name="Priyanka Koganti (Student)" userId="0828220f-f8fe-4fc0-b4a2-35fd992b6f94" providerId="ADAL" clId="{B35AC750-AE29-4347-9CEA-F6A1E290E0ED}" dt="2023-11-08T10:05:43.119" v="388" actId="478"/>
          <ac:cxnSpMkLst>
            <pc:docMk/>
            <pc:sldMk cId="2887534434" sldId="323"/>
            <ac:cxnSpMk id="97" creationId="{24E9F3B7-F748-1EE6-471A-402B32CD7BD9}"/>
          </ac:cxnSpMkLst>
        </pc:cxnChg>
        <pc:cxnChg chg="add del mod">
          <ac:chgData name="Priyanka Koganti (Student)" userId="0828220f-f8fe-4fc0-b4a2-35fd992b6f94" providerId="ADAL" clId="{B35AC750-AE29-4347-9CEA-F6A1E290E0ED}" dt="2023-11-08T10:05:43.119" v="388" actId="478"/>
          <ac:cxnSpMkLst>
            <pc:docMk/>
            <pc:sldMk cId="2887534434" sldId="323"/>
            <ac:cxnSpMk id="99" creationId="{DD2EBA17-744C-CA6C-E4F9-338E5C49253E}"/>
          </ac:cxnSpMkLst>
        </pc:cxnChg>
        <pc:cxnChg chg="add del mod">
          <ac:chgData name="Priyanka Koganti (Student)" userId="0828220f-f8fe-4fc0-b4a2-35fd992b6f94" providerId="ADAL" clId="{B35AC750-AE29-4347-9CEA-F6A1E290E0ED}" dt="2023-11-08T10:05:43.119" v="388" actId="478"/>
          <ac:cxnSpMkLst>
            <pc:docMk/>
            <pc:sldMk cId="2887534434" sldId="323"/>
            <ac:cxnSpMk id="101" creationId="{51F3BF3B-B199-CFAD-0B91-786FBE991DDC}"/>
          </ac:cxnSpMkLst>
        </pc:cxnChg>
        <pc:cxnChg chg="add del mod">
          <ac:chgData name="Priyanka Koganti (Student)" userId="0828220f-f8fe-4fc0-b4a2-35fd992b6f94" providerId="ADAL" clId="{B35AC750-AE29-4347-9CEA-F6A1E290E0ED}" dt="2023-11-08T10:05:43.119" v="388" actId="478"/>
          <ac:cxnSpMkLst>
            <pc:docMk/>
            <pc:sldMk cId="2887534434" sldId="323"/>
            <ac:cxnSpMk id="103" creationId="{AC664D32-C45A-5F43-A8EC-7A685E13AE22}"/>
          </ac:cxnSpMkLst>
        </pc:cxnChg>
        <pc:cxnChg chg="add del mod">
          <ac:chgData name="Priyanka Koganti (Student)" userId="0828220f-f8fe-4fc0-b4a2-35fd992b6f94" providerId="ADAL" clId="{B35AC750-AE29-4347-9CEA-F6A1E290E0ED}" dt="2023-11-08T10:05:43.119" v="388" actId="478"/>
          <ac:cxnSpMkLst>
            <pc:docMk/>
            <pc:sldMk cId="2887534434" sldId="323"/>
            <ac:cxnSpMk id="105" creationId="{59BB1BCD-F717-CD0C-BDFE-96DF0B8B95F2}"/>
          </ac:cxnSpMkLst>
        </pc:cxnChg>
        <pc:cxnChg chg="add del mod">
          <ac:chgData name="Priyanka Koganti (Student)" userId="0828220f-f8fe-4fc0-b4a2-35fd992b6f94" providerId="ADAL" clId="{B35AC750-AE29-4347-9CEA-F6A1E290E0ED}" dt="2023-11-08T10:05:43.119" v="388" actId="478"/>
          <ac:cxnSpMkLst>
            <pc:docMk/>
            <pc:sldMk cId="2887534434" sldId="323"/>
            <ac:cxnSpMk id="107" creationId="{0A1DB8D6-6688-5436-6E44-0C73A007CBD2}"/>
          </ac:cxnSpMkLst>
        </pc:cxnChg>
      </pc:sldChg>
      <pc:sldChg chg="new">
        <pc:chgData name="Priyanka Koganti (Student)" userId="0828220f-f8fe-4fc0-b4a2-35fd992b6f94" providerId="ADAL" clId="{B35AC750-AE29-4347-9CEA-F6A1E290E0ED}" dt="2023-11-08T09:36:28.439" v="380" actId="680"/>
        <pc:sldMkLst>
          <pc:docMk/>
          <pc:sldMk cId="3416693745" sldId="324"/>
        </pc:sldMkLst>
      </pc:sldChg>
      <pc:sldChg chg="delSp modSp new mod">
        <pc:chgData name="Priyanka Koganti (Student)" userId="0828220f-f8fe-4fc0-b4a2-35fd992b6f94" providerId="ADAL" clId="{B35AC750-AE29-4347-9CEA-F6A1E290E0ED}" dt="2023-11-08T10:16:02.912" v="477" actId="1076"/>
        <pc:sldMkLst>
          <pc:docMk/>
          <pc:sldMk cId="2274408010" sldId="325"/>
        </pc:sldMkLst>
        <pc:spChg chg="mod">
          <ac:chgData name="Priyanka Koganti (Student)" userId="0828220f-f8fe-4fc0-b4a2-35fd992b6f94" providerId="ADAL" clId="{B35AC750-AE29-4347-9CEA-F6A1E290E0ED}" dt="2023-11-08T10:16:02.912" v="477" actId="1076"/>
          <ac:spMkLst>
            <pc:docMk/>
            <pc:sldMk cId="2274408010" sldId="325"/>
            <ac:spMk id="2" creationId="{3F734AA2-F58F-C027-ADDB-92F7D922726F}"/>
          </ac:spMkLst>
        </pc:spChg>
        <pc:spChg chg="del">
          <ac:chgData name="Priyanka Koganti (Student)" userId="0828220f-f8fe-4fc0-b4a2-35fd992b6f94" providerId="ADAL" clId="{B35AC750-AE29-4347-9CEA-F6A1E290E0ED}" dt="2023-11-08T10:11:17.488" v="434" actId="478"/>
          <ac:spMkLst>
            <pc:docMk/>
            <pc:sldMk cId="2274408010" sldId="325"/>
            <ac:spMk id="3" creationId="{941A265B-317C-A619-D339-F2ECE6162EB3}"/>
          </ac:spMkLst>
        </pc:spChg>
      </pc:sldChg>
      <pc:sldMasterChg chg="delSldLayout">
        <pc:chgData name="Priyanka Koganti (Student)" userId="0828220f-f8fe-4fc0-b4a2-35fd992b6f94" providerId="ADAL" clId="{B35AC750-AE29-4347-9CEA-F6A1E290E0ED}" dt="2023-11-08T09:34:38.286" v="290" actId="2696"/>
        <pc:sldMasterMkLst>
          <pc:docMk/>
          <pc:sldMasterMk cId="0" sldId="2147483672"/>
        </pc:sldMasterMkLst>
        <pc:sldLayoutChg chg="del">
          <pc:chgData name="Priyanka Koganti (Student)" userId="0828220f-f8fe-4fc0-b4a2-35fd992b6f94" providerId="ADAL" clId="{B35AC750-AE29-4347-9CEA-F6A1E290E0ED}" dt="2023-11-08T09:34:38.286" v="290" actId="2696"/>
          <pc:sldLayoutMkLst>
            <pc:docMk/>
            <pc:sldMasterMk cId="0" sldId="2147483672"/>
            <pc:sldLayoutMk cId="0" sldId="2147483664"/>
          </pc:sldLayoutMkLst>
        </pc:sldLayoutChg>
      </pc:sldMasterChg>
    </pc:docChg>
  </pc:docChgLst>
  <pc:docChgLst>
    <pc:chgData name="Lakshmi Gayathri Raghavaraju (Student)" userId="S::lraghav2@sundevils.asu.edu::8c6bb1f4-b076-4f10-a924-ccc0f7ea639d" providerId="AD" clId="Web-{90D65D87-A8AE-40BE-8C91-A25DBEB56C2E}"/>
    <pc:docChg chg="modSld">
      <pc:chgData name="Lakshmi Gayathri Raghavaraju (Student)" userId="S::lraghav2@sundevils.asu.edu::8c6bb1f4-b076-4f10-a924-ccc0f7ea639d" providerId="AD" clId="Web-{90D65D87-A8AE-40BE-8C91-A25DBEB56C2E}" dt="2023-11-07T19:25:07.309" v="7" actId="20577"/>
      <pc:docMkLst>
        <pc:docMk/>
      </pc:docMkLst>
      <pc:sldChg chg="addSp delSp modSp">
        <pc:chgData name="Lakshmi Gayathri Raghavaraju (Student)" userId="S::lraghav2@sundevils.asu.edu::8c6bb1f4-b076-4f10-a924-ccc0f7ea639d" providerId="AD" clId="Web-{90D65D87-A8AE-40BE-8C91-A25DBEB56C2E}" dt="2023-11-07T19:25:07.309" v="7" actId="20577"/>
        <pc:sldMkLst>
          <pc:docMk/>
          <pc:sldMk cId="0" sldId="265"/>
        </pc:sldMkLst>
        <pc:spChg chg="add mod">
          <ac:chgData name="Lakshmi Gayathri Raghavaraju (Student)" userId="S::lraghav2@sundevils.asu.edu::8c6bb1f4-b076-4f10-a924-ccc0f7ea639d" providerId="AD" clId="Web-{90D65D87-A8AE-40BE-8C91-A25DBEB56C2E}" dt="2023-11-07T19:24:22.214" v="0"/>
          <ac:spMkLst>
            <pc:docMk/>
            <pc:sldMk cId="0" sldId="265"/>
            <ac:spMk id="3" creationId="{B90AC7E8-F6E5-D96D-E32B-40EF913A0347}"/>
          </ac:spMkLst>
        </pc:spChg>
        <pc:spChg chg="mod">
          <ac:chgData name="Lakshmi Gayathri Raghavaraju (Student)" userId="S::lraghav2@sundevils.asu.edu::8c6bb1f4-b076-4f10-a924-ccc0f7ea639d" providerId="AD" clId="Web-{90D65D87-A8AE-40BE-8C91-A25DBEB56C2E}" dt="2023-11-07T19:24:36.980" v="4" actId="20577"/>
          <ac:spMkLst>
            <pc:docMk/>
            <pc:sldMk cId="0" sldId="265"/>
            <ac:spMk id="333" creationId="{00000000-0000-0000-0000-000000000000}"/>
          </ac:spMkLst>
        </pc:spChg>
        <pc:spChg chg="mod">
          <ac:chgData name="Lakshmi Gayathri Raghavaraju (Student)" userId="S::lraghav2@sundevils.asu.edu::8c6bb1f4-b076-4f10-a924-ccc0f7ea639d" providerId="AD" clId="Web-{90D65D87-A8AE-40BE-8C91-A25DBEB56C2E}" dt="2023-11-07T19:24:49.402" v="5" actId="20577"/>
          <ac:spMkLst>
            <pc:docMk/>
            <pc:sldMk cId="0" sldId="265"/>
            <ac:spMk id="334" creationId="{00000000-0000-0000-0000-000000000000}"/>
          </ac:spMkLst>
        </pc:spChg>
        <pc:spChg chg="mod">
          <ac:chgData name="Lakshmi Gayathri Raghavaraju (Student)" userId="S::lraghav2@sundevils.asu.edu::8c6bb1f4-b076-4f10-a924-ccc0f7ea639d" providerId="AD" clId="Web-{90D65D87-A8AE-40BE-8C91-A25DBEB56C2E}" dt="2023-11-07T19:25:07.309" v="7" actId="20577"/>
          <ac:spMkLst>
            <pc:docMk/>
            <pc:sldMk cId="0" sldId="265"/>
            <ac:spMk id="335" creationId="{00000000-0000-0000-0000-000000000000}"/>
          </ac:spMkLst>
        </pc:spChg>
        <pc:spChg chg="mod">
          <ac:chgData name="Lakshmi Gayathri Raghavaraju (Student)" userId="S::lraghav2@sundevils.asu.edu::8c6bb1f4-b076-4f10-a924-ccc0f7ea639d" providerId="AD" clId="Web-{90D65D87-A8AE-40BE-8C91-A25DBEB56C2E}" dt="2023-11-07T19:24:55.465" v="6" actId="20577"/>
          <ac:spMkLst>
            <pc:docMk/>
            <pc:sldMk cId="0" sldId="265"/>
            <ac:spMk id="336" creationId="{00000000-0000-0000-0000-000000000000}"/>
          </ac:spMkLst>
        </pc:spChg>
        <pc:spChg chg="mod">
          <ac:chgData name="Lakshmi Gayathri Raghavaraju (Student)" userId="S::lraghav2@sundevils.asu.edu::8c6bb1f4-b076-4f10-a924-ccc0f7ea639d" providerId="AD" clId="Web-{90D65D87-A8AE-40BE-8C91-A25DBEB56C2E}" dt="2023-11-07T19:24:31.182" v="3" actId="20577"/>
          <ac:spMkLst>
            <pc:docMk/>
            <pc:sldMk cId="0" sldId="265"/>
            <ac:spMk id="337" creationId="{00000000-0000-0000-0000-000000000000}"/>
          </ac:spMkLst>
        </pc:spChg>
        <pc:spChg chg="del">
          <ac:chgData name="Lakshmi Gayathri Raghavaraju (Student)" userId="S::lraghav2@sundevils.asu.edu::8c6bb1f4-b076-4f10-a924-ccc0f7ea639d" providerId="AD" clId="Web-{90D65D87-A8AE-40BE-8C91-A25DBEB56C2E}" dt="2023-11-07T19:24:22.214" v="0"/>
          <ac:spMkLst>
            <pc:docMk/>
            <pc:sldMk cId="0" sldId="265"/>
            <ac:spMk id="338" creationId="{00000000-0000-0000-0000-000000000000}"/>
          </ac:spMkLst>
        </pc:spChg>
      </pc:sldChg>
    </pc:docChg>
  </pc:docChgLst>
  <pc:docChgLst>
    <pc:chgData name="Lakshmi Gayathri Raghavaraju (Student)" userId="S::lraghav2@sundevils.asu.edu::8c6bb1f4-b076-4f10-a924-ccc0f7ea639d" providerId="AD" clId="Web-{0819F575-9BB3-4F4F-A449-45C0C7E95876}"/>
    <pc:docChg chg="addSld modSld">
      <pc:chgData name="Lakshmi Gayathri Raghavaraju (Student)" userId="S::lraghav2@sundevils.asu.edu::8c6bb1f4-b076-4f10-a924-ccc0f7ea639d" providerId="AD" clId="Web-{0819F575-9BB3-4F4F-A449-45C0C7E95876}" dt="2023-11-08T13:45:29.146" v="36" actId="20577"/>
      <pc:docMkLst>
        <pc:docMk/>
      </pc:docMkLst>
      <pc:sldChg chg="modSp">
        <pc:chgData name="Lakshmi Gayathri Raghavaraju (Student)" userId="S::lraghav2@sundevils.asu.edu::8c6bb1f4-b076-4f10-a924-ccc0f7ea639d" providerId="AD" clId="Web-{0819F575-9BB3-4F4F-A449-45C0C7E95876}" dt="2023-11-08T13:40:12.204" v="11" actId="20577"/>
        <pc:sldMkLst>
          <pc:docMk/>
          <pc:sldMk cId="2763353252" sldId="326"/>
        </pc:sldMkLst>
        <pc:spChg chg="mod">
          <ac:chgData name="Lakshmi Gayathri Raghavaraju (Student)" userId="S::lraghav2@sundevils.asu.edu::8c6bb1f4-b076-4f10-a924-ccc0f7ea639d" providerId="AD" clId="Web-{0819F575-9BB3-4F4F-A449-45C0C7E95876}" dt="2023-11-08T13:40:12.204" v="11" actId="20577"/>
          <ac:spMkLst>
            <pc:docMk/>
            <pc:sldMk cId="2763353252" sldId="326"/>
            <ac:spMk id="4" creationId="{D457481C-E896-F8BA-7A66-DCEA84842DB6}"/>
          </ac:spMkLst>
        </pc:spChg>
      </pc:sldChg>
      <pc:sldChg chg="delSp modSp new">
        <pc:chgData name="Lakshmi Gayathri Raghavaraju (Student)" userId="S::lraghav2@sundevils.asu.edu::8c6bb1f4-b076-4f10-a924-ccc0f7ea639d" providerId="AD" clId="Web-{0819F575-9BB3-4F4F-A449-45C0C7E95876}" dt="2023-11-08T13:45:29.146" v="36" actId="20577"/>
        <pc:sldMkLst>
          <pc:docMk/>
          <pc:sldMk cId="1765406731" sldId="330"/>
        </pc:sldMkLst>
        <pc:spChg chg="mod">
          <ac:chgData name="Lakshmi Gayathri Raghavaraju (Student)" userId="S::lraghav2@sundevils.asu.edu::8c6bb1f4-b076-4f10-a924-ccc0f7ea639d" providerId="AD" clId="Web-{0819F575-9BB3-4F4F-A449-45C0C7E95876}" dt="2023-11-08T13:45:29.146" v="36" actId="20577"/>
          <ac:spMkLst>
            <pc:docMk/>
            <pc:sldMk cId="1765406731" sldId="330"/>
            <ac:spMk id="2" creationId="{FB09A55A-2A82-31A4-FCE7-3BFF503D5AE9}"/>
          </ac:spMkLst>
        </pc:spChg>
        <pc:spChg chg="del mod">
          <ac:chgData name="Lakshmi Gayathri Raghavaraju (Student)" userId="S::lraghav2@sundevils.asu.edu::8c6bb1f4-b076-4f10-a924-ccc0f7ea639d" providerId="AD" clId="Web-{0819F575-9BB3-4F4F-A449-45C0C7E95876}" dt="2023-11-08T13:42:49.402" v="16"/>
          <ac:spMkLst>
            <pc:docMk/>
            <pc:sldMk cId="1765406731" sldId="330"/>
            <ac:spMk id="3" creationId="{A28D7280-3387-6300-91B5-8B78A40EA9C5}"/>
          </ac:spMkLst>
        </pc:spChg>
      </pc:sldChg>
    </pc:docChg>
  </pc:docChgLst>
  <pc:docChgLst>
    <pc:chgData name="Lakshmi Gayathri Raghavaraju (Student)" userId="S::lraghav2@sundevils.asu.edu::8c6bb1f4-b076-4f10-a924-ccc0f7ea639d" providerId="AD" clId="Web-{E229CF67-D863-410D-92FE-953B0D009120}"/>
    <pc:docChg chg="modSld">
      <pc:chgData name="Lakshmi Gayathri Raghavaraju (Student)" userId="S::lraghav2@sundevils.asu.edu::8c6bb1f4-b076-4f10-a924-ccc0f7ea639d" providerId="AD" clId="Web-{E229CF67-D863-410D-92FE-953B0D009120}" dt="2023-11-08T06:05:07.158" v="5" actId="20577"/>
      <pc:docMkLst>
        <pc:docMk/>
      </pc:docMkLst>
      <pc:sldChg chg="modSp">
        <pc:chgData name="Lakshmi Gayathri Raghavaraju (Student)" userId="S::lraghav2@sundevils.asu.edu::8c6bb1f4-b076-4f10-a924-ccc0f7ea639d" providerId="AD" clId="Web-{E229CF67-D863-410D-92FE-953B0D009120}" dt="2023-11-08T06:05:07.158" v="5" actId="20577"/>
        <pc:sldMkLst>
          <pc:docMk/>
          <pc:sldMk cId="2321905547" sldId="306"/>
        </pc:sldMkLst>
        <pc:spChg chg="mod">
          <ac:chgData name="Lakshmi Gayathri Raghavaraju (Student)" userId="S::lraghav2@sundevils.asu.edu::8c6bb1f4-b076-4f10-a924-ccc0f7ea639d" providerId="AD" clId="Web-{E229CF67-D863-410D-92FE-953B0D009120}" dt="2023-11-08T06:05:07.158" v="5" actId="20577"/>
          <ac:spMkLst>
            <pc:docMk/>
            <pc:sldMk cId="2321905547" sldId="306"/>
            <ac:spMk id="6" creationId="{A1DA788C-4326-112D-5C82-4B592C3E7C33}"/>
          </ac:spMkLst>
        </pc:spChg>
      </pc:sldChg>
    </pc:docChg>
  </pc:docChgLst>
  <pc:docChgLst>
    <pc:chgData name="Lakshmi Gayathri Raghavaraju (Student)" userId="S::lraghav2@sundevils.asu.edu::8c6bb1f4-b076-4f10-a924-ccc0f7ea639d" providerId="AD" clId="Web-{E237EAD1-D231-406F-A0F8-12C4B18DAC7F}"/>
    <pc:docChg chg="modSld">
      <pc:chgData name="Lakshmi Gayathri Raghavaraju (Student)" userId="S::lraghav2@sundevils.asu.edu::8c6bb1f4-b076-4f10-a924-ccc0f7ea639d" providerId="AD" clId="Web-{E237EAD1-D231-406F-A0F8-12C4B18DAC7F}" dt="2023-11-07T23:35:23.149" v="33" actId="14100"/>
      <pc:docMkLst>
        <pc:docMk/>
      </pc:docMkLst>
      <pc:sldChg chg="addSp delSp modSp">
        <pc:chgData name="Lakshmi Gayathri Raghavaraju (Student)" userId="S::lraghav2@sundevils.asu.edu::8c6bb1f4-b076-4f10-a924-ccc0f7ea639d" providerId="AD" clId="Web-{E237EAD1-D231-406F-A0F8-12C4B18DAC7F}" dt="2023-11-07T23:35:02.164" v="30"/>
        <pc:sldMkLst>
          <pc:docMk/>
          <pc:sldMk cId="0" sldId="273"/>
        </pc:sldMkLst>
        <pc:graphicFrameChg chg="del">
          <ac:chgData name="Lakshmi Gayathri Raghavaraju (Student)" userId="S::lraghav2@sundevils.asu.edu::8c6bb1f4-b076-4f10-a924-ccc0f7ea639d" providerId="AD" clId="Web-{E237EAD1-D231-406F-A0F8-12C4B18DAC7F}" dt="2023-11-07T23:34:41.226" v="25"/>
          <ac:graphicFrameMkLst>
            <pc:docMk/>
            <pc:sldMk cId="0" sldId="273"/>
            <ac:graphicFrameMk id="523" creationId="{00000000-0000-0000-0000-000000000000}"/>
          </ac:graphicFrameMkLst>
        </pc:graphicFrameChg>
        <pc:picChg chg="add del mod">
          <ac:chgData name="Lakshmi Gayathri Raghavaraju (Student)" userId="S::lraghav2@sundevils.asu.edu::8c6bb1f4-b076-4f10-a924-ccc0f7ea639d" providerId="AD" clId="Web-{E237EAD1-D231-406F-A0F8-12C4B18DAC7F}" dt="2023-11-07T23:35:02.164" v="30"/>
          <ac:picMkLst>
            <pc:docMk/>
            <pc:sldMk cId="0" sldId="273"/>
            <ac:picMk id="2" creationId="{092D9AF9-920F-A1A3-BA58-D4EE725F1E1F}"/>
          </ac:picMkLst>
        </pc:picChg>
      </pc:sldChg>
      <pc:sldChg chg="addSp delSp modSp">
        <pc:chgData name="Lakshmi Gayathri Raghavaraju (Student)" userId="S::lraghav2@sundevils.asu.edu::8c6bb1f4-b076-4f10-a924-ccc0f7ea639d" providerId="AD" clId="Web-{E237EAD1-D231-406F-A0F8-12C4B18DAC7F}" dt="2023-11-07T23:35:23.149" v="33" actId="14100"/>
        <pc:sldMkLst>
          <pc:docMk/>
          <pc:sldMk cId="0" sldId="274"/>
        </pc:sldMkLst>
        <pc:spChg chg="del">
          <ac:chgData name="Lakshmi Gayathri Raghavaraju (Student)" userId="S::lraghav2@sundevils.asu.edu::8c6bb1f4-b076-4f10-a924-ccc0f7ea639d" providerId="AD" clId="Web-{E237EAD1-D231-406F-A0F8-12C4B18DAC7F}" dt="2023-11-07T23:26:21.123" v="0"/>
          <ac:spMkLst>
            <pc:docMk/>
            <pc:sldMk cId="0" sldId="274"/>
            <ac:spMk id="5" creationId="{8652F389-84B1-BFC4-F0A6-D774B23D6C8E}"/>
          </ac:spMkLst>
        </pc:spChg>
        <pc:spChg chg="add del mod">
          <ac:chgData name="Lakshmi Gayathri Raghavaraju (Student)" userId="S::lraghav2@sundevils.asu.edu::8c6bb1f4-b076-4f10-a924-ccc0f7ea639d" providerId="AD" clId="Web-{E237EAD1-D231-406F-A0F8-12C4B18DAC7F}" dt="2023-11-07T23:30:53.644" v="24"/>
          <ac:spMkLst>
            <pc:docMk/>
            <pc:sldMk cId="0" sldId="274"/>
            <ac:spMk id="7" creationId="{67EF9962-3ACD-DA58-D5EC-607E3DCB7912}"/>
          </ac:spMkLst>
        </pc:spChg>
        <pc:spChg chg="del mod">
          <ac:chgData name="Lakshmi Gayathri Raghavaraju (Student)" userId="S::lraghav2@sundevils.asu.edu::8c6bb1f4-b076-4f10-a924-ccc0f7ea639d" providerId="AD" clId="Web-{E237EAD1-D231-406F-A0F8-12C4B18DAC7F}" dt="2023-11-07T23:35:14.242" v="31"/>
          <ac:spMkLst>
            <pc:docMk/>
            <pc:sldMk cId="0" sldId="274"/>
            <ac:spMk id="530" creationId="{00000000-0000-0000-0000-000000000000}"/>
          </ac:spMkLst>
        </pc:spChg>
        <pc:picChg chg="add del mod ord">
          <ac:chgData name="Lakshmi Gayathri Raghavaraju (Student)" userId="S::lraghav2@sundevils.asu.edu::8c6bb1f4-b076-4f10-a924-ccc0f7ea639d" providerId="AD" clId="Web-{E237EAD1-D231-406F-A0F8-12C4B18DAC7F}" dt="2023-11-07T23:26:39.858" v="5"/>
          <ac:picMkLst>
            <pc:docMk/>
            <pc:sldMk cId="0" sldId="274"/>
            <ac:picMk id="2" creationId="{3F46081D-E2CA-1AC2-7B97-8C26E5E37562}"/>
          </ac:picMkLst>
        </pc:picChg>
        <pc:picChg chg="add mod">
          <ac:chgData name="Lakshmi Gayathri Raghavaraju (Student)" userId="S::lraghav2@sundevils.asu.edu::8c6bb1f4-b076-4f10-a924-ccc0f7ea639d" providerId="AD" clId="Web-{E237EAD1-D231-406F-A0F8-12C4B18DAC7F}" dt="2023-11-07T23:35:23.149" v="33" actId="14100"/>
          <ac:picMkLst>
            <pc:docMk/>
            <pc:sldMk cId="0" sldId="274"/>
            <ac:picMk id="3" creationId="{01BDAC5C-58DD-2215-39A1-97AEF5135FF1}"/>
          </ac:picMkLst>
        </pc:picChg>
      </pc:sldChg>
    </pc:docChg>
  </pc:docChgLst>
</pc:chgInfo>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priyankakoganti\Documents\Business%20Analytics\Quarter%202\SCM%20517\Case\Sales_Transaction_Dataset_F23.xlsx"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https://arizonastateu-my.sharepoint.com/personal/pkogant1_sundevils_asu_edu/Documents/Microsoft%20Teams%20Chat%20Files/Sales_Transaction_Dataset_F23.xlsx"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priyankakoganti\Documents\Business%20Analytics\Quarter%202\SCM%20517\Case\Sales_Transaction_Dataset_F23.xlsx" TargetMode="Externa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'Seller FB Pareto'!$D$4:$D$17</cx:f>
        <cx:lvl ptCount="14">
          <cx:pt idx="0">BSS inexperienced</cx:pt>
          <cx:pt idx="1">BSS lacks domain knowledge</cx:pt>
          <cx:pt idx="2">Difficult to identify BSS agent</cx:pt>
          <cx:pt idx="3">ERP system doesn't work well</cx:pt>
          <cx:pt idx="4">Errors in configuration</cx:pt>
          <cx:pt idx="5">Incomplete requirements</cx:pt>
          <cx:pt idx="6">Incorrect configuration</cx:pt>
          <cx:pt idx="7">pricing is not competitive</cx:pt>
          <cx:pt idx="8">Proposal takes too long</cx:pt>
          <cx:pt idx="9">Responses rate is too slow</cx:pt>
          <cx:pt idx="10">Submission process is tedious</cx:pt>
          <cx:pt idx="11">Terms and conditions had errors</cx:pt>
          <cx:pt idx="12">Too many errors by BSS</cx:pt>
          <cx:pt idx="13">too much churn</cx:pt>
        </cx:lvl>
      </cx:strDim>
      <cx:numDim type="val">
        <cx:f>'Seller FB Pareto'!$E$4:$E$17</cx:f>
        <cx:lvl ptCount="14" formatCode="General">
          <cx:pt idx="0">7415</cx:pt>
          <cx:pt idx="1">7458</cx:pt>
          <cx:pt idx="2">11383</cx:pt>
          <cx:pt idx="3">3677</cx:pt>
          <cx:pt idx="4">3796</cx:pt>
          <cx:pt idx="5">3791</cx:pt>
          <cx:pt idx="6">7499</cx:pt>
          <cx:pt idx="7">3754</cx:pt>
          <cx:pt idx="8">7422</cx:pt>
          <cx:pt idx="9">3769</cx:pt>
          <cx:pt idx="10">3786</cx:pt>
          <cx:pt idx="11">3795</cx:pt>
          <cx:pt idx="12">3735</cx:pt>
          <cx:pt idx="13">3720</cx:pt>
        </cx:lvl>
      </cx:numDim>
    </cx:data>
  </cx:chartData>
  <cx:chart>
    <cx:title pos="t" align="ctr" overlay="0">
      <cx:tx>
        <cx:txData>
          <cx:v>Pareto Analysis based on Seller Feedback</cx:v>
        </cx:txData>
      </cx:tx>
      <cx:txPr>
        <a:bodyPr spcFirstLastPara="1" vertOverflow="ellipsis" horzOverflow="overflow" wrap="square" lIns="0" tIns="0" rIns="0" bIns="0" anchor="ctr" anchorCtr="1"/>
        <a:lstStyle/>
        <a:p>
          <a:pPr algn="ctr" rtl="0">
            <a:defRPr>
              <a:solidFill>
                <a:schemeClr val="bg1"/>
              </a:solidFill>
            </a:defRPr>
          </a:pPr>
          <a:r>
            <a:rPr lang="en-US" sz="1400" b="0" i="0" u="none" strike="noStrike" baseline="0">
              <a:solidFill>
                <a:schemeClr val="bg1"/>
              </a:solidFill>
              <a:latin typeface="Calibri" panose="020F0502020204030204"/>
            </a:rPr>
            <a:t>Pareto Analysis based on Seller Feedback</a:t>
          </a:r>
        </a:p>
      </cx:txPr>
    </cx:title>
    <cx:plotArea>
      <cx:plotAreaRegion>
        <cx:series layoutId="clusteredColumn" uniqueId="{67D940AA-6963-204C-B036-6F2542EF0E6C}">
          <cx:spPr>
            <a:solidFill>
              <a:schemeClr val="bg2">
                <a:lumMod val="20000"/>
                <a:lumOff val="80000"/>
              </a:schemeClr>
            </a:solidFill>
          </cx:spPr>
          <cx:dataId val="0"/>
          <cx:layoutPr>
            <cx:aggregation/>
          </cx:layoutPr>
          <cx:axisId val="1"/>
        </cx:series>
        <cx:series layoutId="paretoLine" ownerIdx="0" uniqueId="{BCE798D6-1D98-4B4A-98B0-44CED20D61A2}">
          <cx:axisId val="2"/>
        </cx:series>
      </cx:plotAreaRegion>
      <cx:axis id="0">
        <cx:catScaling gapWidth="0"/>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axis id="1">
        <cx:valScaling/>
        <cx:majorGridlines/>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axis id="2">
        <cx:valScaling max="1" min="0"/>
        <cx:units unit="percentage"/>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plotArea>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'[Sales_Transaction_Dataset_F23.xlsx]BSS FB Pareto'!$D$4:$D$17</cx:f>
        <cx:lvl ptCount="14">
          <cx:pt idx="0">Bid manager on vacation</cx:pt>
          <cx:pt idx="1">Brand approval takes too long</cx:pt>
          <cx:pt idx="2">Configuration changed</cx:pt>
          <cx:pt idx="3">customer not in database</cx:pt>
          <cx:pt idx="4">Documentation provided late</cx:pt>
          <cx:pt idx="5">Error in address provided</cx:pt>
          <cx:pt idx="6">Incomplete information</cx:pt>
          <cx:pt idx="7">Missing configuration details</cx:pt>
          <cx:pt idx="8">Missing Customer address</cx:pt>
          <cx:pt idx="9">Missing seller information</cx:pt>
          <cx:pt idx="10">Multiple quote submissions</cx:pt>
          <cx:pt idx="11">Multiple submissions</cx:pt>
          <cx:pt idx="12">Pricing approval takes too long</cx:pt>
          <cx:pt idx="13">System outage</cx:pt>
        </cx:lvl>
      </cx:strDim>
      <cx:numDim type="val">
        <cx:f>'[Sales_Transaction_Dataset_F23.xlsx]BSS FB Pareto'!$E$4:$E$17</cx:f>
        <cx:lvl ptCount="14" formatCode="General">
          <cx:pt idx="0">4589</cx:pt>
          <cx:pt idx="1">5244</cx:pt>
          <cx:pt idx="2">4153</cx:pt>
          <cx:pt idx="3">2418</cx:pt>
          <cx:pt idx="4">7504</cx:pt>
          <cx:pt idx="5">7151</cx:pt>
          <cx:pt idx="6">7592</cx:pt>
          <cx:pt idx="7">7915</cx:pt>
          <cx:pt idx="8">6516</cx:pt>
          <cx:pt idx="9">6877</cx:pt>
          <cx:pt idx="10">4081</cx:pt>
          <cx:pt idx="11">4137</cx:pt>
          <cx:pt idx="12">4735</cx:pt>
          <cx:pt idx="13">2088</cx:pt>
        </cx:lvl>
      </cx:numDim>
    </cx:data>
  </cx:chartData>
  <cx:chart>
    <cx:title pos="t" align="ctr" overlay="0">
      <cx:tx>
        <cx:txData>
          <cx:v>Pareto Analysis based on BSS Feedback</cx:v>
        </cx:txData>
      </cx:tx>
      <cx:txPr>
        <a:bodyPr vertOverflow="overflow" horzOverflow="overflow" wrap="square" lIns="0" tIns="0" rIns="0" bIns="0"/>
        <a:lstStyle/>
        <a:p>
          <a:pPr algn="ctr" rtl="0">
            <a:defRPr sz="1400" b="0" i="0">
              <a:solidFill>
                <a:schemeClr val="bg1"/>
              </a:solidFill>
              <a:latin typeface="Calibri" panose="020F0502020204030204" pitchFamily="34" charset="0"/>
              <a:ea typeface="Calibri" panose="020F0502020204030204" pitchFamily="34" charset="0"/>
              <a:cs typeface="Calibri" panose="020F0502020204030204" pitchFamily="34" charset="0"/>
            </a:defRPr>
          </a:pPr>
          <a:r>
            <a:rPr lang="en-US">
              <a:solidFill>
                <a:schemeClr val="bg1"/>
              </a:solidFill>
              <a:latin typeface="Calibri" panose="020F0502020204030204" pitchFamily="34" charset="0"/>
              <a:cs typeface="Calibri" panose="020F0502020204030204" pitchFamily="34" charset="0"/>
            </a:rPr>
            <a:t>Pareto Analysis based on BSS Feedback</a:t>
          </a:r>
        </a:p>
      </cx:txPr>
    </cx:title>
    <cx:plotArea>
      <cx:plotAreaRegion>
        <cx:series layoutId="clusteredColumn" uniqueId="{2D7E052D-287B-7840-A2C8-F535EDB020F2}">
          <cx:spPr>
            <a:solidFill>
              <a:schemeClr val="bg2">
                <a:lumMod val="20000"/>
                <a:lumOff val="80000"/>
              </a:schemeClr>
            </a:solidFill>
            <a:ln>
              <a:noFill/>
            </a:ln>
          </cx:spPr>
          <cx:dataId val="0"/>
          <cx:layoutPr>
            <cx:aggregation/>
          </cx:layoutPr>
          <cx:axisId val="1"/>
        </cx:series>
        <cx:series layoutId="paretoLine" ownerIdx="0" uniqueId="{16042875-0000-1D46-96D2-9A5F18E18A10}">
          <cx:axisId val="2"/>
        </cx:series>
      </cx:plotAreaRegion>
      <cx:axis id="0">
        <cx:catScaling gapWidth="0"/>
        <cx:tickLabels/>
        <cx:txPr>
          <a:bodyPr spcFirstLastPara="1" vertOverflow="ellipsis" horzOverflow="overflow" wrap="square" lIns="0" tIns="0" rIns="0" bIns="0" anchor="ctr" anchorCtr="1"/>
          <a:lstStyle/>
          <a:p>
            <a:pPr algn="ctr" rtl="0">
              <a:defRPr>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sz="900" b="0" i="0" u="none" strike="noStrike" baseline="0">
              <a:solidFill>
                <a:schemeClr val="bg1"/>
              </a:solidFill>
              <a:latin typeface="Calibri" panose="020F0502020204030204" pitchFamily="34" charset="0"/>
              <a:cs typeface="Calibri" panose="020F0502020204030204" pitchFamily="34" charset="0"/>
            </a:endParaRPr>
          </a:p>
        </cx:txPr>
      </cx:axis>
      <cx:axis id="1">
        <cx:valScaling/>
        <cx:majorGridlines/>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a:solidFill>
                <a:schemeClr val="bg1"/>
              </a:solidFill>
              <a:latin typeface="Calibri" panose="020F0502020204030204" pitchFamily="34" charset="0"/>
              <a:cs typeface="Calibri" panose="020F0502020204030204" pitchFamily="34" charset="0"/>
            </a:endParaRPr>
          </a:p>
        </cx:txPr>
      </cx:axis>
      <cx:axis id="2">
        <cx:valScaling max="1" min="0"/>
        <cx:units unit="percentage"/>
        <cx:tickLabels/>
        <cx:txPr>
          <a:bodyPr vertOverflow="overflow" horzOverflow="overflow" wrap="square" lIns="0" tIns="0" rIns="0" bIns="0"/>
          <a:lstStyle/>
          <a:p>
            <a:pPr algn="ctr" rtl="0">
              <a:defRPr sz="9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US">
              <a:solidFill>
                <a:schemeClr val="bg1"/>
              </a:solidFill>
              <a:latin typeface="Calibri" panose="020F0502020204030204" pitchFamily="34" charset="0"/>
              <a:cs typeface="Calibri" panose="020F0502020204030204" pitchFamily="34" charset="0"/>
            </a:endParaRPr>
          </a:p>
        </cx:txPr>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Insights!$A$6:$A$14</cx:f>
        <cx:lvl ptCount="9">
          <cx:pt idx="0">STS1</cx:pt>
          <cx:pt idx="1">ZQT2</cx:pt>
          <cx:pt idx="2">ZQT3</cx:pt>
          <cx:pt idx="3">ZQT4</cx:pt>
          <cx:pt idx="4">ZQT5</cx:pt>
          <cx:pt idx="5">ZQT6</cx:pt>
          <cx:pt idx="6">ZQT7</cx:pt>
          <cx:pt idx="7">ZQT8</cx:pt>
          <cx:pt idx="8">STSX</cx:pt>
        </cx:lvl>
      </cx:strDim>
      <cx:numDim type="val">
        <cx:f>Insights!$B$6:$B$14</cx:f>
        <cx:lvl ptCount="9" formatCode="General">
          <cx:pt idx="0">1.8993841916929337</cx:pt>
          <cx:pt idx="1">2.0078037769956403</cx:pt>
          <cx:pt idx="2">3.0696241229525922</cx:pt>
          <cx:pt idx="3">3.5731335460000002</cx:pt>
          <cx:pt idx="4">1.9833117785978687</cx:pt>
          <cx:pt idx="5">7.4350283823526864</cx:pt>
          <cx:pt idx="6">3.1275360793475855</cx:pt>
          <cx:pt idx="7">6.5318452529339046</cx:pt>
          <cx:pt idx="8">2.0003574069933103</cx:pt>
        </cx:lvl>
      </cx:numDim>
    </cx:data>
  </cx:chartData>
  <cx:chart>
    <cx:title pos="t" align="ctr" overlay="0">
      <cx:tx>
        <cx:txData>
          <cx:v>Pareto Analysis based on Timestamps</cx:v>
        </cx:txData>
      </cx:tx>
      <cx:txPr>
        <a:bodyPr spcFirstLastPara="1" vertOverflow="ellipsis" horzOverflow="overflow" wrap="square" lIns="0" tIns="0" rIns="0" bIns="0" anchor="ctr" anchorCtr="1"/>
        <a:lstStyle/>
        <a:p>
          <a:pPr algn="ctr" rtl="0">
            <a:defRPr>
              <a:solidFill>
                <a:schemeClr val="bg1"/>
              </a:solidFill>
            </a:defRPr>
          </a:pPr>
          <a:r>
            <a:rPr lang="en-US" sz="1400" b="0" i="0" u="none" strike="noStrike" baseline="0">
              <a:solidFill>
                <a:schemeClr val="bg1"/>
              </a:solidFill>
              <a:latin typeface="Calibri" panose="020F0502020204030204"/>
            </a:rPr>
            <a:t>Pareto Analysis based on Timestamps</a:t>
          </a:r>
        </a:p>
      </cx:txPr>
    </cx:title>
    <cx:plotArea>
      <cx:plotAreaRegion>
        <cx:series layoutId="clusteredColumn" uniqueId="{6051101E-2098-3D42-9866-5A9A3B8E3B8B}">
          <cx:spPr>
            <a:solidFill>
              <a:schemeClr val="bg2">
                <a:lumMod val="20000"/>
                <a:lumOff val="80000"/>
              </a:schemeClr>
            </a:solidFill>
          </cx:spPr>
          <cx:dataId val="0"/>
          <cx:layoutPr>
            <cx:aggregation/>
          </cx:layoutPr>
          <cx:axisId val="1"/>
        </cx:series>
        <cx:series layoutId="paretoLine" ownerIdx="0" uniqueId="{3647DD25-EF78-5849-96C7-A377A8765F6F}">
          <cx:axisId val="2"/>
        </cx:series>
      </cx:plotAreaRegion>
      <cx:axis id="0">
        <cx:catScaling gapWidth="0"/>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axis id="1">
        <cx:valScaling/>
        <cx:majorGridlines/>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axis id="2">
        <cx:valScaling max="1" min="0"/>
        <cx:units unit="percentage"/>
        <cx:tickLabels/>
        <cx:txPr>
          <a:bodyPr vertOverflow="overflow" horzOverflow="overflow" wrap="square" lIns="0" tIns="0" rIns="0" bIns="0"/>
          <a:lstStyle/>
          <a:p>
            <a:pPr algn="ctr" rtl="0">
              <a:defRPr sz="900" b="0" i="0">
                <a:solidFill>
                  <a:schemeClr val="bg1"/>
                </a:solidFill>
                <a:latin typeface="Arial" panose="020B0604020202020204" pitchFamily="34" charset="0"/>
                <a:ea typeface="Arial" panose="020B0604020202020204" pitchFamily="34" charset="0"/>
                <a:cs typeface="Arial" panose="020B0604020202020204" pitchFamily="34" charset="0"/>
              </a:defRPr>
            </a:pPr>
            <a:endParaRPr lang="en-US">
              <a:solidFill>
                <a:schemeClr val="bg1"/>
              </a:solidFill>
            </a:endParaRPr>
          </a:p>
        </cx:txPr>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8a655b80b7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8a655b80b7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ltLang="zh-TW" dirty="0"/>
              <a:t>[Tim]:</a:t>
            </a:r>
            <a:br>
              <a:rPr lang="en-US" altLang="zh-TW" dirty="0"/>
            </a:br>
            <a:r>
              <a:rPr lang="en-US" altLang="zh-TW" dirty="0"/>
              <a:t>This is the bid size </a:t>
            </a:r>
            <a:r>
              <a:rPr lang="en-US" altLang="zh-TW" dirty="0" err="1"/>
              <a:t>PowerBI</a:t>
            </a:r>
            <a:r>
              <a:rPr lang="en-US" altLang="zh-TW" dirty="0"/>
              <a:t> dashboard embed, please use your personal office account to view it</a:t>
            </a:r>
            <a:endParaRPr lang="zh-TW" altLang="en-US" dirty="0"/>
          </a:p>
        </p:txBody>
      </p:sp>
    </p:spTree>
    <p:extLst>
      <p:ext uri="{BB962C8B-B14F-4D97-AF65-F5344CB8AC3E}">
        <p14:creationId xmlns:p14="http://schemas.microsoft.com/office/powerpoint/2010/main" val="137606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[Tim]:</a:t>
            </a:r>
            <a:br>
              <a:rPr lang="en-US" altLang="zh-TW" dirty="0"/>
            </a:br>
            <a:r>
              <a:rPr lang="en-US" altLang="zh-TW" dirty="0"/>
              <a:t>This is the operation Days </a:t>
            </a:r>
            <a:r>
              <a:rPr lang="en-US" altLang="zh-TW" dirty="0" err="1"/>
              <a:t>PowerBI</a:t>
            </a:r>
            <a:r>
              <a:rPr lang="en-US" altLang="zh-TW" dirty="0"/>
              <a:t> dashboard embed, please use your personal office account to view it</a:t>
            </a:r>
            <a:endParaRPr lang="zh-TW" altLang="en-US" dirty="0"/>
          </a:p>
          <a:p>
            <a:endParaRPr lang="zh-TW" altLang="en-US" dirty="0"/>
          </a:p>
        </p:txBody>
      </p:sp>
    </p:spTree>
    <p:extLst>
      <p:ext uri="{BB962C8B-B14F-4D97-AF65-F5344CB8AC3E}">
        <p14:creationId xmlns:p14="http://schemas.microsoft.com/office/powerpoint/2010/main" val="488193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[Tim]:</a:t>
            </a:r>
            <a:br>
              <a:rPr lang="en-US" altLang="zh-TW" dirty="0"/>
            </a:br>
            <a:r>
              <a:rPr lang="en-US" altLang="zh-TW" dirty="0"/>
              <a:t>This is the Feed back </a:t>
            </a:r>
            <a:r>
              <a:rPr lang="en-US" altLang="zh-TW" dirty="0" err="1"/>
              <a:t>PowerBI</a:t>
            </a:r>
            <a:r>
              <a:rPr lang="en-US" altLang="zh-TW" dirty="0"/>
              <a:t> dashboard embed, please use your personal office account to view it</a:t>
            </a:r>
            <a:endParaRPr lang="zh-TW" altLang="en-US" dirty="0"/>
          </a:p>
          <a:p>
            <a:pPr marL="158750" indent="0">
              <a:buNone/>
            </a:pPr>
            <a:endParaRPr lang="zh-TW" altLang="en-US" dirty="0"/>
          </a:p>
        </p:txBody>
      </p:sp>
    </p:spTree>
    <p:extLst>
      <p:ext uri="{BB962C8B-B14F-4D97-AF65-F5344CB8AC3E}">
        <p14:creationId xmlns:p14="http://schemas.microsoft.com/office/powerpoint/2010/main" val="2610327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Tim-Li</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3109401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3070873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161770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 Li</a:t>
            </a:r>
          </a:p>
        </p:txBody>
      </p:sp>
    </p:spTree>
    <p:extLst>
      <p:ext uri="{BB962C8B-B14F-4D97-AF65-F5344CB8AC3E}">
        <p14:creationId xmlns:p14="http://schemas.microsoft.com/office/powerpoint/2010/main" val="2945708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230976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3215527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Tim-Li</a:t>
            </a:r>
          </a:p>
        </p:txBody>
      </p:sp>
    </p:spTree>
    <p:extLst>
      <p:ext uri="{BB962C8B-B14F-4D97-AF65-F5344CB8AC3E}">
        <p14:creationId xmlns:p14="http://schemas.microsoft.com/office/powerpoint/2010/main" val="3555903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Priyanka</a:t>
            </a:r>
          </a:p>
        </p:txBody>
      </p:sp>
    </p:spTree>
    <p:extLst>
      <p:ext uri="{BB962C8B-B14F-4D97-AF65-F5344CB8AC3E}">
        <p14:creationId xmlns:p14="http://schemas.microsoft.com/office/powerpoint/2010/main" val="2135477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Priyanka/Gayathri</a:t>
            </a:r>
          </a:p>
        </p:txBody>
      </p:sp>
    </p:spTree>
    <p:extLst>
      <p:ext uri="{BB962C8B-B14F-4D97-AF65-F5344CB8AC3E}">
        <p14:creationId xmlns:p14="http://schemas.microsoft.com/office/powerpoint/2010/main" val="2258275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Priyanka/Gayathri</a:t>
            </a:r>
          </a:p>
        </p:txBody>
      </p:sp>
    </p:spTree>
    <p:extLst>
      <p:ext uri="{BB962C8B-B14F-4D97-AF65-F5344CB8AC3E}">
        <p14:creationId xmlns:p14="http://schemas.microsoft.com/office/powerpoint/2010/main" val="3948401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extLst>
      <p:ext uri="{BB962C8B-B14F-4D97-AF65-F5344CB8AC3E}">
        <p14:creationId xmlns:p14="http://schemas.microsoft.com/office/powerpoint/2010/main" val="2675712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2155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Mithun</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0" name="Google Shape;10;p2"/>
          <p:cNvSpPr txBox="1">
            <a:spLocks noGrp="1"/>
          </p:cNvSpPr>
          <p:nvPr>
            <p:ph type="ctrTitle"/>
          </p:nvPr>
        </p:nvSpPr>
        <p:spPr>
          <a:xfrm>
            <a:off x="713225" y="574625"/>
            <a:ext cx="4354200" cy="1545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2234400"/>
            <a:ext cx="1986000" cy="674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134"/>
        <p:cNvGrpSpPr/>
        <p:nvPr/>
      </p:nvGrpSpPr>
      <p:grpSpPr>
        <a:xfrm>
          <a:off x="0" y="0"/>
          <a:ext cx="0" cy="0"/>
          <a:chOff x="0" y="0"/>
          <a:chExt cx="0" cy="0"/>
        </a:xfrm>
      </p:grpSpPr>
      <p:pic>
        <p:nvPicPr>
          <p:cNvPr id="135" name="Google Shape;135;p19"/>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36" name="Google Shape;13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7" name="Google Shape;137;p19"/>
          <p:cNvSpPr txBox="1">
            <a:spLocks noGrp="1"/>
          </p:cNvSpPr>
          <p:nvPr>
            <p:ph type="body" idx="1"/>
          </p:nvPr>
        </p:nvSpPr>
        <p:spPr>
          <a:xfrm>
            <a:off x="720000" y="1351700"/>
            <a:ext cx="5723700" cy="232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38" name="Google Shape;138;p19"/>
          <p:cNvGrpSpPr/>
          <p:nvPr/>
        </p:nvGrpSpPr>
        <p:grpSpPr>
          <a:xfrm>
            <a:off x="8310387" y="1269226"/>
            <a:ext cx="472184" cy="3514293"/>
            <a:chOff x="8310387" y="1269226"/>
            <a:chExt cx="472184" cy="3514293"/>
          </a:xfrm>
        </p:grpSpPr>
        <p:pic>
          <p:nvPicPr>
            <p:cNvPr id="139" name="Google Shape;139;p19"/>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140" name="Google Shape;140;p19"/>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49"/>
        <p:cNvGrpSpPr/>
        <p:nvPr/>
      </p:nvGrpSpPr>
      <p:grpSpPr>
        <a:xfrm>
          <a:off x="0" y="0"/>
          <a:ext cx="0" cy="0"/>
          <a:chOff x="0" y="0"/>
          <a:chExt cx="0" cy="0"/>
        </a:xfrm>
      </p:grpSpPr>
      <p:pic>
        <p:nvPicPr>
          <p:cNvPr id="150" name="Google Shape;150;p21"/>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51" name="Google Shape;151;p21"/>
          <p:cNvSpPr txBox="1">
            <a:spLocks noGrp="1"/>
          </p:cNvSpPr>
          <p:nvPr>
            <p:ph type="title"/>
          </p:nvPr>
        </p:nvSpPr>
        <p:spPr>
          <a:xfrm>
            <a:off x="747700" y="919399"/>
            <a:ext cx="4448100" cy="934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5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2" name="Google Shape;152;p21"/>
          <p:cNvSpPr txBox="1">
            <a:spLocks noGrp="1"/>
          </p:cNvSpPr>
          <p:nvPr>
            <p:ph type="subTitle" idx="1"/>
          </p:nvPr>
        </p:nvSpPr>
        <p:spPr>
          <a:xfrm>
            <a:off x="747700" y="1763649"/>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53" name="Google Shape;153;p21"/>
          <p:cNvSpPr txBox="1"/>
          <p:nvPr/>
        </p:nvSpPr>
        <p:spPr>
          <a:xfrm>
            <a:off x="747700" y="3611950"/>
            <a:ext cx="38244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lt1"/>
                </a:solidFill>
                <a:latin typeface="Assistant"/>
                <a:ea typeface="Assistant"/>
                <a:cs typeface="Assistant"/>
                <a:sym typeface="Assistant"/>
              </a:rPr>
              <a:t>CREDITS:</a:t>
            </a:r>
            <a:r>
              <a:rPr lang="en" sz="1000">
                <a:solidFill>
                  <a:schemeClr val="lt1"/>
                </a:solidFill>
                <a:latin typeface="Assistant"/>
                <a:ea typeface="Assistant"/>
                <a:cs typeface="Assistant"/>
                <a:sym typeface="Assistant"/>
              </a:rPr>
              <a:t> This presentation template was created by </a:t>
            </a:r>
            <a:r>
              <a:rPr lang="en" sz="1000" b="1" u="sng">
                <a:solidFill>
                  <a:schemeClr val="lt1"/>
                </a:solidFill>
                <a:latin typeface="Assistant"/>
                <a:ea typeface="Assistant"/>
                <a:cs typeface="Assistant"/>
                <a:sym typeface="Assistant"/>
                <a:hlinkClick r:id="rId3">
                  <a:extLst>
                    <a:ext uri="{A12FA001-AC4F-418D-AE19-62706E023703}">
                      <ahyp:hlinkClr xmlns:ahyp="http://schemas.microsoft.com/office/drawing/2018/hyperlinkcolor" val="tx"/>
                    </a:ext>
                  </a:extLst>
                </a:hlinkClick>
              </a:rPr>
              <a:t>Slidesgo</a:t>
            </a:r>
            <a:r>
              <a:rPr lang="en" sz="1000">
                <a:solidFill>
                  <a:schemeClr val="lt1"/>
                </a:solidFill>
                <a:latin typeface="Assistant"/>
                <a:ea typeface="Assistant"/>
                <a:cs typeface="Assistant"/>
                <a:sym typeface="Assistant"/>
              </a:rPr>
              <a:t>, and includes icons by </a:t>
            </a:r>
            <a:r>
              <a:rPr lang="en" sz="1000" b="1" u="sng">
                <a:solidFill>
                  <a:schemeClr val="lt1"/>
                </a:solidFill>
                <a:latin typeface="Assistant"/>
                <a:ea typeface="Assistant"/>
                <a:cs typeface="Assistant"/>
                <a:sym typeface="Assistant"/>
                <a:hlinkClick r:id="rId4">
                  <a:extLst>
                    <a:ext uri="{A12FA001-AC4F-418D-AE19-62706E023703}">
                      <ahyp:hlinkClr xmlns:ahyp="http://schemas.microsoft.com/office/drawing/2018/hyperlinkcolor" val="tx"/>
                    </a:ext>
                  </a:extLst>
                </a:hlinkClick>
              </a:rPr>
              <a:t>Flaticon</a:t>
            </a:r>
            <a:r>
              <a:rPr lang="en" sz="1000">
                <a:solidFill>
                  <a:schemeClr val="lt1"/>
                </a:solidFill>
                <a:latin typeface="Assistant"/>
                <a:ea typeface="Assistant"/>
                <a:cs typeface="Assistant"/>
                <a:sym typeface="Assistant"/>
              </a:rPr>
              <a:t>, and infographics &amp; images by </a:t>
            </a:r>
            <a:r>
              <a:rPr lang="en" sz="1000" b="1" u="sng">
                <a:solidFill>
                  <a:schemeClr val="lt1"/>
                </a:solidFill>
                <a:latin typeface="Assistant"/>
                <a:ea typeface="Assistant"/>
                <a:cs typeface="Assistant"/>
                <a:sym typeface="Assistant"/>
                <a:hlinkClick r:id="rId5">
                  <a:extLst>
                    <a:ext uri="{A12FA001-AC4F-418D-AE19-62706E023703}">
                      <ahyp:hlinkClr xmlns:ahyp="http://schemas.microsoft.com/office/drawing/2018/hyperlinkcolor" val="tx"/>
                    </a:ext>
                  </a:extLst>
                </a:hlinkClick>
              </a:rPr>
              <a:t>Freepik</a:t>
            </a:r>
            <a:r>
              <a:rPr lang="en" sz="1000" u="sng">
                <a:solidFill>
                  <a:schemeClr val="lt1"/>
                </a:solidFill>
                <a:latin typeface="Assistant"/>
                <a:ea typeface="Assistant"/>
                <a:cs typeface="Assistant"/>
                <a:sym typeface="Assistant"/>
              </a:rPr>
              <a:t> </a:t>
            </a:r>
            <a:endParaRPr sz="1000" b="1" u="sng">
              <a:solidFill>
                <a:schemeClr val="lt1"/>
              </a:solidFill>
              <a:latin typeface="Assistant"/>
              <a:ea typeface="Assistant"/>
              <a:cs typeface="Assistant"/>
              <a:sym typeface="Assistan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54"/>
        <p:cNvGrpSpPr/>
        <p:nvPr/>
      </p:nvGrpSpPr>
      <p:grpSpPr>
        <a:xfrm>
          <a:off x="0" y="0"/>
          <a:ext cx="0" cy="0"/>
          <a:chOff x="0" y="0"/>
          <a:chExt cx="0" cy="0"/>
        </a:xfrm>
      </p:grpSpPr>
      <p:pic>
        <p:nvPicPr>
          <p:cNvPr id="155" name="Google Shape;155;p22"/>
          <p:cNvPicPr preferRelativeResize="0"/>
          <p:nvPr/>
        </p:nvPicPr>
        <p:blipFill rotWithShape="1">
          <a:blip r:embed="rId2">
            <a:alphaModFix amt="75000"/>
          </a:blip>
          <a:srcRect/>
          <a:stretch/>
        </p:blipFill>
        <p:spPr>
          <a:xfrm>
            <a:off x="-4" y="0"/>
            <a:ext cx="9144003" cy="5143530"/>
          </a:xfrm>
          <a:prstGeom prst="rect">
            <a:avLst/>
          </a:prstGeom>
          <a:noFill/>
          <a:ln>
            <a:noFill/>
          </a:ln>
        </p:spPr>
      </p:pic>
      <p:grpSp>
        <p:nvGrpSpPr>
          <p:cNvPr id="156" name="Google Shape;156;p22"/>
          <p:cNvGrpSpPr/>
          <p:nvPr/>
        </p:nvGrpSpPr>
        <p:grpSpPr>
          <a:xfrm>
            <a:off x="666075" y="696912"/>
            <a:ext cx="1705678" cy="4014352"/>
            <a:chOff x="513675" y="696912"/>
            <a:chExt cx="1705678" cy="4014352"/>
          </a:xfrm>
        </p:grpSpPr>
        <p:pic>
          <p:nvPicPr>
            <p:cNvPr id="157" name="Google Shape;157;p22"/>
            <p:cNvPicPr preferRelativeResize="0"/>
            <p:nvPr/>
          </p:nvPicPr>
          <p:blipFill>
            <a:blip r:embed="rId3">
              <a:alphaModFix/>
            </a:blip>
            <a:stretch>
              <a:fillRect/>
            </a:stretch>
          </p:blipFill>
          <p:spPr>
            <a:xfrm>
              <a:off x="621222" y="3743852"/>
              <a:ext cx="283032" cy="259144"/>
            </a:xfrm>
            <a:prstGeom prst="rect">
              <a:avLst/>
            </a:prstGeom>
            <a:noFill/>
            <a:ln>
              <a:noFill/>
            </a:ln>
          </p:spPr>
        </p:pic>
        <p:pic>
          <p:nvPicPr>
            <p:cNvPr id="158" name="Google Shape;158;p22"/>
            <p:cNvPicPr preferRelativeResize="0"/>
            <p:nvPr/>
          </p:nvPicPr>
          <p:blipFill>
            <a:blip r:embed="rId4">
              <a:alphaModFix/>
            </a:blip>
            <a:stretch>
              <a:fillRect/>
            </a:stretch>
          </p:blipFill>
          <p:spPr>
            <a:xfrm>
              <a:off x="513675" y="696912"/>
              <a:ext cx="662463" cy="652650"/>
            </a:xfrm>
            <a:prstGeom prst="rect">
              <a:avLst/>
            </a:prstGeom>
            <a:noFill/>
            <a:ln>
              <a:noFill/>
            </a:ln>
          </p:spPr>
        </p:pic>
        <p:pic>
          <p:nvPicPr>
            <p:cNvPr id="159" name="Google Shape;159;p22"/>
            <p:cNvPicPr preferRelativeResize="0"/>
            <p:nvPr/>
          </p:nvPicPr>
          <p:blipFill>
            <a:blip r:embed="rId5">
              <a:alphaModFix/>
            </a:blip>
            <a:stretch>
              <a:fillRect/>
            </a:stretch>
          </p:blipFill>
          <p:spPr>
            <a:xfrm>
              <a:off x="1789378" y="4275589"/>
              <a:ext cx="429975" cy="4356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60"/>
        <p:cNvGrpSpPr/>
        <p:nvPr/>
      </p:nvGrpSpPr>
      <p:grpSpPr>
        <a:xfrm>
          <a:off x="0" y="0"/>
          <a:ext cx="0" cy="0"/>
          <a:chOff x="0" y="0"/>
          <a:chExt cx="0" cy="0"/>
        </a:xfrm>
      </p:grpSpPr>
      <p:pic>
        <p:nvPicPr>
          <p:cNvPr id="161" name="Google Shape;161;p23"/>
          <p:cNvPicPr preferRelativeResize="0"/>
          <p:nvPr/>
        </p:nvPicPr>
        <p:blipFill rotWithShape="1">
          <a:blip r:embed="rId2">
            <a:alphaModFix amt="75000"/>
          </a:blip>
          <a:srcRect/>
          <a:stretch/>
        </p:blipFill>
        <p:spPr>
          <a:xfrm>
            <a:off x="-4" y="0"/>
            <a:ext cx="9144003" cy="5143530"/>
          </a:xfrm>
          <a:prstGeom prst="rect">
            <a:avLst/>
          </a:prstGeom>
          <a:noFill/>
          <a:ln>
            <a:noFill/>
          </a:ln>
        </p:spPr>
      </p:pic>
      <p:grpSp>
        <p:nvGrpSpPr>
          <p:cNvPr id="162" name="Google Shape;162;p23"/>
          <p:cNvGrpSpPr/>
          <p:nvPr/>
        </p:nvGrpSpPr>
        <p:grpSpPr>
          <a:xfrm>
            <a:off x="7286096" y="305955"/>
            <a:ext cx="1496475" cy="4477564"/>
            <a:chOff x="7286096" y="305955"/>
            <a:chExt cx="1496475" cy="4477564"/>
          </a:xfrm>
        </p:grpSpPr>
        <p:grpSp>
          <p:nvGrpSpPr>
            <p:cNvPr id="163" name="Google Shape;163;p23"/>
            <p:cNvGrpSpPr/>
            <p:nvPr/>
          </p:nvGrpSpPr>
          <p:grpSpPr>
            <a:xfrm>
              <a:off x="7286096" y="305955"/>
              <a:ext cx="1360391" cy="1271000"/>
              <a:chOff x="7915671" y="3991205"/>
              <a:chExt cx="1360391" cy="1271000"/>
            </a:xfrm>
          </p:grpSpPr>
          <p:pic>
            <p:nvPicPr>
              <p:cNvPr id="164" name="Google Shape;164;p23"/>
              <p:cNvPicPr preferRelativeResize="0"/>
              <p:nvPr/>
            </p:nvPicPr>
            <p:blipFill>
              <a:blip r:embed="rId3">
                <a:alphaModFix/>
              </a:blip>
              <a:stretch>
                <a:fillRect/>
              </a:stretch>
            </p:blipFill>
            <p:spPr>
              <a:xfrm>
                <a:off x="8939962" y="4954476"/>
                <a:ext cx="336100" cy="307729"/>
              </a:xfrm>
              <a:prstGeom prst="rect">
                <a:avLst/>
              </a:prstGeom>
              <a:noFill/>
              <a:ln>
                <a:noFill/>
              </a:ln>
            </p:spPr>
          </p:pic>
          <p:pic>
            <p:nvPicPr>
              <p:cNvPr id="165" name="Google Shape;165;p23"/>
              <p:cNvPicPr preferRelativeResize="0"/>
              <p:nvPr/>
            </p:nvPicPr>
            <p:blipFill>
              <a:blip r:embed="rId4">
                <a:alphaModFix/>
              </a:blip>
              <a:stretch>
                <a:fillRect/>
              </a:stretch>
            </p:blipFill>
            <p:spPr>
              <a:xfrm>
                <a:off x="7915671" y="3991205"/>
                <a:ext cx="886082" cy="875171"/>
              </a:xfrm>
              <a:prstGeom prst="rect">
                <a:avLst/>
              </a:prstGeom>
              <a:noFill/>
              <a:ln>
                <a:noFill/>
              </a:ln>
            </p:spPr>
          </p:pic>
        </p:grpSp>
        <p:grpSp>
          <p:nvGrpSpPr>
            <p:cNvPr id="166" name="Google Shape;166;p23"/>
            <p:cNvGrpSpPr/>
            <p:nvPr/>
          </p:nvGrpSpPr>
          <p:grpSpPr>
            <a:xfrm>
              <a:off x="7997212" y="4083901"/>
              <a:ext cx="785359" cy="699618"/>
              <a:chOff x="8094637" y="636176"/>
              <a:chExt cx="785359" cy="699618"/>
            </a:xfrm>
          </p:grpSpPr>
          <p:pic>
            <p:nvPicPr>
              <p:cNvPr id="167" name="Google Shape;167;p23"/>
              <p:cNvPicPr preferRelativeResize="0"/>
              <p:nvPr/>
            </p:nvPicPr>
            <p:blipFill>
              <a:blip r:embed="rId3">
                <a:alphaModFix/>
              </a:blip>
              <a:stretch>
                <a:fillRect/>
              </a:stretch>
            </p:blipFill>
            <p:spPr>
              <a:xfrm>
                <a:off x="8094637" y="636176"/>
                <a:ext cx="336100" cy="307729"/>
              </a:xfrm>
              <a:prstGeom prst="rect">
                <a:avLst/>
              </a:prstGeom>
              <a:noFill/>
              <a:ln>
                <a:noFill/>
              </a:ln>
            </p:spPr>
          </p:pic>
          <p:pic>
            <p:nvPicPr>
              <p:cNvPr id="168" name="Google Shape;168;p23"/>
              <p:cNvPicPr preferRelativeResize="0"/>
              <p:nvPr/>
            </p:nvPicPr>
            <p:blipFill>
              <a:blip r:embed="rId5">
                <a:alphaModFix/>
              </a:blip>
              <a:stretch>
                <a:fillRect/>
              </a:stretch>
            </p:blipFill>
            <p:spPr>
              <a:xfrm>
                <a:off x="8669721" y="851108"/>
                <a:ext cx="210275" cy="484686"/>
              </a:xfrm>
              <a:prstGeom prst="rect">
                <a:avLst/>
              </a:prstGeom>
              <a:noFill/>
              <a:ln>
                <a:noFill/>
              </a:ln>
            </p:spPr>
          </p:pic>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6"/>
        <p:cNvGrpSpPr/>
        <p:nvPr/>
      </p:nvGrpSpPr>
      <p:grpSpPr>
        <a:xfrm>
          <a:off x="0" y="0"/>
          <a:ext cx="0" cy="0"/>
          <a:chOff x="0" y="0"/>
          <a:chExt cx="0" cy="0"/>
        </a:xfrm>
      </p:grpSpPr>
      <p:pic>
        <p:nvPicPr>
          <p:cNvPr id="67" name="Google Shape;67;p13"/>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68" name="Google Shape;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3"/>
          <p:cNvSpPr txBox="1">
            <a:spLocks noGrp="1"/>
          </p:cNvSpPr>
          <p:nvPr>
            <p:ph type="title" idx="2" hasCustomPrompt="1"/>
          </p:nvPr>
        </p:nvSpPr>
        <p:spPr>
          <a:xfrm>
            <a:off x="827326" y="13557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3" hasCustomPrompt="1"/>
          </p:nvPr>
        </p:nvSpPr>
        <p:spPr>
          <a:xfrm>
            <a:off x="827326" y="29416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4" hasCustomPrompt="1"/>
          </p:nvPr>
        </p:nvSpPr>
        <p:spPr>
          <a:xfrm>
            <a:off x="3528214" y="13557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5" hasCustomPrompt="1"/>
          </p:nvPr>
        </p:nvSpPr>
        <p:spPr>
          <a:xfrm>
            <a:off x="3528214" y="29416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6" hasCustomPrompt="1"/>
          </p:nvPr>
        </p:nvSpPr>
        <p:spPr>
          <a:xfrm>
            <a:off x="6225876" y="135577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7" hasCustomPrompt="1"/>
          </p:nvPr>
        </p:nvSpPr>
        <p:spPr>
          <a:xfrm>
            <a:off x="6225876" y="2941603"/>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827326" y="1912475"/>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6" name="Google Shape;76;p13"/>
          <p:cNvSpPr txBox="1">
            <a:spLocks noGrp="1"/>
          </p:cNvSpPr>
          <p:nvPr>
            <p:ph type="subTitle" idx="8"/>
          </p:nvPr>
        </p:nvSpPr>
        <p:spPr>
          <a:xfrm>
            <a:off x="3528214" y="1912475"/>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7" name="Google Shape;77;p13"/>
          <p:cNvSpPr txBox="1">
            <a:spLocks noGrp="1"/>
          </p:cNvSpPr>
          <p:nvPr>
            <p:ph type="subTitle" idx="9"/>
          </p:nvPr>
        </p:nvSpPr>
        <p:spPr>
          <a:xfrm>
            <a:off x="6225876" y="1912475"/>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8" name="Google Shape;78;p13"/>
          <p:cNvSpPr txBox="1">
            <a:spLocks noGrp="1"/>
          </p:cNvSpPr>
          <p:nvPr>
            <p:ph type="subTitle" idx="13"/>
          </p:nvPr>
        </p:nvSpPr>
        <p:spPr>
          <a:xfrm>
            <a:off x="827326" y="3498350"/>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79" name="Google Shape;79;p13"/>
          <p:cNvSpPr txBox="1">
            <a:spLocks noGrp="1"/>
          </p:cNvSpPr>
          <p:nvPr>
            <p:ph type="subTitle" idx="14"/>
          </p:nvPr>
        </p:nvSpPr>
        <p:spPr>
          <a:xfrm>
            <a:off x="3528214" y="3498350"/>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0" name="Google Shape;80;p13"/>
          <p:cNvSpPr txBox="1">
            <a:spLocks noGrp="1"/>
          </p:cNvSpPr>
          <p:nvPr>
            <p:ph type="subTitle" idx="15"/>
          </p:nvPr>
        </p:nvSpPr>
        <p:spPr>
          <a:xfrm>
            <a:off x="6225876" y="3498350"/>
            <a:ext cx="2094000" cy="69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a:latin typeface="Cousine"/>
                <a:ea typeface="Cousine"/>
                <a:cs typeface="Cousine"/>
                <a:sym typeface="Cousine"/>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extLst>
      <p:ext uri="{BB962C8B-B14F-4D97-AF65-F5344CB8AC3E}">
        <p14:creationId xmlns:p14="http://schemas.microsoft.com/office/powerpoint/2010/main" val="3430702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4" name="Google Shape;14;p3"/>
          <p:cNvSpPr txBox="1">
            <a:spLocks noGrp="1"/>
          </p:cNvSpPr>
          <p:nvPr>
            <p:ph type="title"/>
          </p:nvPr>
        </p:nvSpPr>
        <p:spPr>
          <a:xfrm>
            <a:off x="4462925" y="2390938"/>
            <a:ext cx="3967800" cy="841800"/>
          </a:xfrm>
          <a:prstGeom prst="rect">
            <a:avLst/>
          </a:prstGeom>
        </p:spPr>
        <p:txBody>
          <a:bodyPr spcFirstLastPara="1" wrap="square" lIns="91425" tIns="91425" rIns="91425" bIns="91425" anchor="t" anchorCtr="0">
            <a:noAutofit/>
          </a:bodyPr>
          <a:lstStyle>
            <a:lvl1pPr lvl="0" algn="l">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462925" y="1602363"/>
            <a:ext cx="1235700" cy="7884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pic>
        <p:nvPicPr>
          <p:cNvPr id="17" name="Google Shape;17;p4"/>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8" name="Google Shape;1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720000" y="1155226"/>
            <a:ext cx="7704000" cy="399000"/>
          </a:xfrm>
          <a:prstGeom prst="rect">
            <a:avLst/>
          </a:prstGeom>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306900" y="2990624"/>
            <a:ext cx="2869200" cy="12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 name="Google Shape;24;p5"/>
          <p:cNvSpPr txBox="1">
            <a:spLocks noGrp="1"/>
          </p:cNvSpPr>
          <p:nvPr>
            <p:ph type="subTitle" idx="2"/>
          </p:nvPr>
        </p:nvSpPr>
        <p:spPr>
          <a:xfrm>
            <a:off x="724125" y="2990624"/>
            <a:ext cx="2869200" cy="123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3"/>
          </p:nvPr>
        </p:nvSpPr>
        <p:spPr>
          <a:xfrm>
            <a:off x="724124" y="2621475"/>
            <a:ext cx="2869200" cy="43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6" name="Google Shape;26;p5"/>
          <p:cNvSpPr txBox="1">
            <a:spLocks noGrp="1"/>
          </p:cNvSpPr>
          <p:nvPr>
            <p:ph type="subTitle" idx="4"/>
          </p:nvPr>
        </p:nvSpPr>
        <p:spPr>
          <a:xfrm>
            <a:off x="4306899" y="2621475"/>
            <a:ext cx="2869200" cy="438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27" name="Google Shape;27;p5"/>
          <p:cNvGrpSpPr/>
          <p:nvPr/>
        </p:nvGrpSpPr>
        <p:grpSpPr>
          <a:xfrm>
            <a:off x="8310387" y="1269226"/>
            <a:ext cx="472184" cy="3514293"/>
            <a:chOff x="8310387" y="1269226"/>
            <a:chExt cx="472184" cy="3514293"/>
          </a:xfrm>
        </p:grpSpPr>
        <p:pic>
          <p:nvPicPr>
            <p:cNvPr id="28" name="Google Shape;28;p5"/>
            <p:cNvPicPr preferRelativeResize="0"/>
            <p:nvPr/>
          </p:nvPicPr>
          <p:blipFill>
            <a:blip r:embed="rId3">
              <a:alphaModFix/>
            </a:blip>
            <a:stretch>
              <a:fillRect/>
            </a:stretch>
          </p:blipFill>
          <p:spPr>
            <a:xfrm>
              <a:off x="8310387" y="1269226"/>
              <a:ext cx="336100" cy="307729"/>
            </a:xfrm>
            <a:prstGeom prst="rect">
              <a:avLst/>
            </a:prstGeom>
            <a:noFill/>
            <a:ln>
              <a:noFill/>
            </a:ln>
          </p:spPr>
        </p:pic>
        <p:pic>
          <p:nvPicPr>
            <p:cNvPr id="29" name="Google Shape;29;p5"/>
            <p:cNvPicPr preferRelativeResize="0"/>
            <p:nvPr/>
          </p:nvPicPr>
          <p:blipFill>
            <a:blip r:embed="rId4">
              <a:alphaModFix/>
            </a:blip>
            <a:stretch>
              <a:fillRect/>
            </a:stretch>
          </p:blipFill>
          <p:spPr>
            <a:xfrm>
              <a:off x="8572296" y="4298833"/>
              <a:ext cx="210275" cy="48468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38" name="Google Shape;38;p7"/>
          <p:cNvSpPr txBox="1">
            <a:spLocks noGrp="1"/>
          </p:cNvSpPr>
          <p:nvPr>
            <p:ph type="title"/>
          </p:nvPr>
        </p:nvSpPr>
        <p:spPr>
          <a:xfrm>
            <a:off x="735775" y="856525"/>
            <a:ext cx="3323700" cy="1107900"/>
          </a:xfrm>
          <a:prstGeom prst="rect">
            <a:avLst/>
          </a:prstGeom>
        </p:spPr>
        <p:txBody>
          <a:bodyPr spcFirstLastPara="1" wrap="square" lIns="91425" tIns="91425" rIns="91425" bIns="91425" anchor="b" anchorCtr="0">
            <a:noAutofit/>
          </a:bodyPr>
          <a:lstStyle>
            <a:lvl1pPr lvl="0" algn="l"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7"/>
          <p:cNvSpPr txBox="1">
            <a:spLocks noGrp="1"/>
          </p:cNvSpPr>
          <p:nvPr>
            <p:ph type="subTitle" idx="1"/>
          </p:nvPr>
        </p:nvSpPr>
        <p:spPr>
          <a:xfrm>
            <a:off x="735775" y="2106850"/>
            <a:ext cx="3836100" cy="218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40" name="Google Shape;40;p7"/>
          <p:cNvSpPr>
            <a:spLocks noGrp="1"/>
          </p:cNvSpPr>
          <p:nvPr>
            <p:ph type="pic" idx="2"/>
          </p:nvPr>
        </p:nvSpPr>
        <p:spPr>
          <a:xfrm>
            <a:off x="4927175" y="911250"/>
            <a:ext cx="3323700" cy="3321000"/>
          </a:xfrm>
          <a:prstGeom prst="ellipse">
            <a:avLst/>
          </a:prstGeom>
          <a:noFill/>
          <a:ln>
            <a:noFill/>
          </a:ln>
        </p:spPr>
      </p:sp>
      <p:pic>
        <p:nvPicPr>
          <p:cNvPr id="41" name="Google Shape;41;p7"/>
          <p:cNvPicPr preferRelativeResize="0"/>
          <p:nvPr/>
        </p:nvPicPr>
        <p:blipFill>
          <a:blip r:embed="rId3">
            <a:alphaModFix/>
          </a:blip>
          <a:stretch>
            <a:fillRect/>
          </a:stretch>
        </p:blipFill>
        <p:spPr>
          <a:xfrm>
            <a:off x="8669721" y="851108"/>
            <a:ext cx="210275" cy="48468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a:spLocks noGrp="1"/>
          </p:cNvSpPr>
          <p:nvPr>
            <p:ph type="pic" idx="2"/>
          </p:nvPr>
        </p:nvSpPr>
        <p:spPr>
          <a:xfrm>
            <a:off x="-24825" y="-6150"/>
            <a:ext cx="9210900" cy="5143500"/>
          </a:xfrm>
          <a:prstGeom prst="rect">
            <a:avLst/>
          </a:prstGeom>
          <a:noFill/>
          <a:ln>
            <a:noFill/>
          </a:ln>
        </p:spPr>
      </p:sp>
      <p:sp>
        <p:nvSpPr>
          <p:cNvPr id="60" name="Google Shape;60;p10"/>
          <p:cNvSpPr txBox="1">
            <a:spLocks noGrp="1"/>
          </p:cNvSpPr>
          <p:nvPr>
            <p:ph type="title"/>
          </p:nvPr>
        </p:nvSpPr>
        <p:spPr>
          <a:xfrm>
            <a:off x="720000" y="4014450"/>
            <a:ext cx="7704000" cy="5727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
        <p:cNvGrpSpPr/>
        <p:nvPr/>
      </p:nvGrpSpPr>
      <p:grpSpPr>
        <a:xfrm>
          <a:off x="0" y="0"/>
          <a:ext cx="0" cy="0"/>
          <a:chOff x="0" y="0"/>
          <a:chExt cx="0" cy="0"/>
        </a:xfrm>
      </p:grpSpPr>
      <p:pic>
        <p:nvPicPr>
          <p:cNvPr id="82" name="Google Shape;82;p14"/>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83" name="Google Shape;8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4" name="Google Shape;84;p14"/>
          <p:cNvSpPr txBox="1">
            <a:spLocks noGrp="1"/>
          </p:cNvSpPr>
          <p:nvPr>
            <p:ph type="subTitle" idx="1"/>
          </p:nvPr>
        </p:nvSpPr>
        <p:spPr>
          <a:xfrm>
            <a:off x="720000" y="3030250"/>
            <a:ext cx="2128800" cy="15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5" name="Google Shape;85;p14"/>
          <p:cNvSpPr txBox="1">
            <a:spLocks noGrp="1"/>
          </p:cNvSpPr>
          <p:nvPr>
            <p:ph type="subTitle" idx="2"/>
          </p:nvPr>
        </p:nvSpPr>
        <p:spPr>
          <a:xfrm>
            <a:off x="3378649" y="3030252"/>
            <a:ext cx="2128800" cy="15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6" name="Google Shape;86;p14"/>
          <p:cNvSpPr txBox="1">
            <a:spLocks noGrp="1"/>
          </p:cNvSpPr>
          <p:nvPr>
            <p:ph type="subTitle" idx="3"/>
          </p:nvPr>
        </p:nvSpPr>
        <p:spPr>
          <a:xfrm>
            <a:off x="6031075" y="3030250"/>
            <a:ext cx="2128800" cy="153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7" name="Google Shape;87;p14"/>
          <p:cNvSpPr txBox="1">
            <a:spLocks noGrp="1"/>
          </p:cNvSpPr>
          <p:nvPr>
            <p:ph type="subTitle" idx="4"/>
          </p:nvPr>
        </p:nvSpPr>
        <p:spPr>
          <a:xfrm>
            <a:off x="720000" y="2632400"/>
            <a:ext cx="21288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8" name="Google Shape;88;p14"/>
          <p:cNvSpPr txBox="1">
            <a:spLocks noGrp="1"/>
          </p:cNvSpPr>
          <p:nvPr>
            <p:ph type="subTitle" idx="5"/>
          </p:nvPr>
        </p:nvSpPr>
        <p:spPr>
          <a:xfrm>
            <a:off x="3378649" y="2632400"/>
            <a:ext cx="21288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89" name="Google Shape;89;p14"/>
          <p:cNvSpPr txBox="1">
            <a:spLocks noGrp="1"/>
          </p:cNvSpPr>
          <p:nvPr>
            <p:ph type="subTitle" idx="6"/>
          </p:nvPr>
        </p:nvSpPr>
        <p:spPr>
          <a:xfrm>
            <a:off x="6031075" y="2632400"/>
            <a:ext cx="2128800" cy="449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pic>
        <p:nvPicPr>
          <p:cNvPr id="90" name="Google Shape;90;p14"/>
          <p:cNvPicPr preferRelativeResize="0"/>
          <p:nvPr/>
        </p:nvPicPr>
        <p:blipFill>
          <a:blip r:embed="rId3">
            <a:alphaModFix/>
          </a:blip>
          <a:stretch>
            <a:fillRect/>
          </a:stretch>
        </p:blipFill>
        <p:spPr>
          <a:xfrm>
            <a:off x="8650609" y="691058"/>
            <a:ext cx="210275" cy="48468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93" name="Google Shape;9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4" name="Google Shape;94;p15"/>
          <p:cNvSpPr txBox="1">
            <a:spLocks noGrp="1"/>
          </p:cNvSpPr>
          <p:nvPr>
            <p:ph type="subTitle" idx="1"/>
          </p:nvPr>
        </p:nvSpPr>
        <p:spPr>
          <a:xfrm>
            <a:off x="1138118" y="1925225"/>
            <a:ext cx="30429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 name="Google Shape;95;p15"/>
          <p:cNvSpPr txBox="1">
            <a:spLocks noGrp="1"/>
          </p:cNvSpPr>
          <p:nvPr>
            <p:ph type="subTitle" idx="2"/>
          </p:nvPr>
        </p:nvSpPr>
        <p:spPr>
          <a:xfrm>
            <a:off x="4964669" y="1925225"/>
            <a:ext cx="30429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6" name="Google Shape;96;p15"/>
          <p:cNvSpPr txBox="1">
            <a:spLocks noGrp="1"/>
          </p:cNvSpPr>
          <p:nvPr>
            <p:ph type="subTitle" idx="3"/>
          </p:nvPr>
        </p:nvSpPr>
        <p:spPr>
          <a:xfrm>
            <a:off x="1138118" y="3436825"/>
            <a:ext cx="30429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7" name="Google Shape;97;p15"/>
          <p:cNvSpPr txBox="1">
            <a:spLocks noGrp="1"/>
          </p:cNvSpPr>
          <p:nvPr>
            <p:ph type="subTitle" idx="4"/>
          </p:nvPr>
        </p:nvSpPr>
        <p:spPr>
          <a:xfrm>
            <a:off x="4964669" y="3436825"/>
            <a:ext cx="30429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8" name="Google Shape;98;p15"/>
          <p:cNvSpPr txBox="1">
            <a:spLocks noGrp="1"/>
          </p:cNvSpPr>
          <p:nvPr>
            <p:ph type="subTitle" idx="5"/>
          </p:nvPr>
        </p:nvSpPr>
        <p:spPr>
          <a:xfrm>
            <a:off x="1138118" y="1497225"/>
            <a:ext cx="3042900" cy="4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9" name="Google Shape;99;p15"/>
          <p:cNvSpPr txBox="1">
            <a:spLocks noGrp="1"/>
          </p:cNvSpPr>
          <p:nvPr>
            <p:ph type="subTitle" idx="6"/>
          </p:nvPr>
        </p:nvSpPr>
        <p:spPr>
          <a:xfrm>
            <a:off x="1138118" y="3008925"/>
            <a:ext cx="3042900" cy="4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0" name="Google Shape;100;p15"/>
          <p:cNvSpPr txBox="1">
            <a:spLocks noGrp="1"/>
          </p:cNvSpPr>
          <p:nvPr>
            <p:ph type="subTitle" idx="7"/>
          </p:nvPr>
        </p:nvSpPr>
        <p:spPr>
          <a:xfrm>
            <a:off x="4964643" y="1497225"/>
            <a:ext cx="3042900" cy="4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01" name="Google Shape;101;p15"/>
          <p:cNvSpPr txBox="1">
            <a:spLocks noGrp="1"/>
          </p:cNvSpPr>
          <p:nvPr>
            <p:ph type="subTitle" idx="8"/>
          </p:nvPr>
        </p:nvSpPr>
        <p:spPr>
          <a:xfrm>
            <a:off x="4964643" y="3008925"/>
            <a:ext cx="3042900" cy="43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02" name="Google Shape;102;p15"/>
          <p:cNvGrpSpPr/>
          <p:nvPr/>
        </p:nvGrpSpPr>
        <p:grpSpPr>
          <a:xfrm>
            <a:off x="232069" y="3943426"/>
            <a:ext cx="8816643" cy="922950"/>
            <a:chOff x="232069" y="3943426"/>
            <a:chExt cx="8816643" cy="922950"/>
          </a:xfrm>
        </p:grpSpPr>
        <p:grpSp>
          <p:nvGrpSpPr>
            <p:cNvPr id="103" name="Google Shape;103;p15"/>
            <p:cNvGrpSpPr/>
            <p:nvPr/>
          </p:nvGrpSpPr>
          <p:grpSpPr>
            <a:xfrm>
              <a:off x="8026451" y="3943426"/>
              <a:ext cx="1022261" cy="922950"/>
              <a:chOff x="8026451" y="3943426"/>
              <a:chExt cx="1022261" cy="922950"/>
            </a:xfrm>
          </p:grpSpPr>
          <p:pic>
            <p:nvPicPr>
              <p:cNvPr id="104" name="Google Shape;104;p15"/>
              <p:cNvPicPr preferRelativeResize="0"/>
              <p:nvPr/>
            </p:nvPicPr>
            <p:blipFill>
              <a:blip r:embed="rId3">
                <a:alphaModFix/>
              </a:blip>
              <a:stretch>
                <a:fillRect/>
              </a:stretch>
            </p:blipFill>
            <p:spPr>
              <a:xfrm>
                <a:off x="8712612" y="3943426"/>
                <a:ext cx="336100" cy="307729"/>
              </a:xfrm>
              <a:prstGeom prst="rect">
                <a:avLst/>
              </a:prstGeom>
              <a:noFill/>
              <a:ln>
                <a:noFill/>
              </a:ln>
            </p:spPr>
          </p:pic>
          <p:pic>
            <p:nvPicPr>
              <p:cNvPr id="105" name="Google Shape;105;p15"/>
              <p:cNvPicPr preferRelativeResize="0"/>
              <p:nvPr/>
            </p:nvPicPr>
            <p:blipFill>
              <a:blip r:embed="rId4">
                <a:alphaModFix/>
              </a:blip>
              <a:stretch>
                <a:fillRect/>
              </a:stretch>
            </p:blipFill>
            <p:spPr>
              <a:xfrm>
                <a:off x="8026451" y="4251150"/>
                <a:ext cx="622900" cy="615225"/>
              </a:xfrm>
              <a:prstGeom prst="rect">
                <a:avLst/>
              </a:prstGeom>
              <a:noFill/>
              <a:ln>
                <a:noFill/>
              </a:ln>
            </p:spPr>
          </p:pic>
        </p:grpSp>
        <p:pic>
          <p:nvPicPr>
            <p:cNvPr id="106" name="Google Shape;106;p15"/>
            <p:cNvPicPr preferRelativeResize="0"/>
            <p:nvPr/>
          </p:nvPicPr>
          <p:blipFill>
            <a:blip r:embed="rId5">
              <a:alphaModFix/>
            </a:blip>
            <a:stretch>
              <a:fillRect/>
            </a:stretch>
          </p:blipFill>
          <p:spPr>
            <a:xfrm>
              <a:off x="232069" y="4102996"/>
              <a:ext cx="581306" cy="5727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7"/>
        <p:cNvGrpSpPr/>
        <p:nvPr/>
      </p:nvGrpSpPr>
      <p:grpSpPr>
        <a:xfrm>
          <a:off x="0" y="0"/>
          <a:ext cx="0" cy="0"/>
          <a:chOff x="0" y="0"/>
          <a:chExt cx="0" cy="0"/>
        </a:xfrm>
      </p:grpSpPr>
      <p:pic>
        <p:nvPicPr>
          <p:cNvPr id="108" name="Google Shape;108;p16"/>
          <p:cNvPicPr preferRelativeResize="0"/>
          <p:nvPr/>
        </p:nvPicPr>
        <p:blipFill rotWithShape="1">
          <a:blip r:embed="rId2">
            <a:alphaModFix amt="75000"/>
          </a:blip>
          <a:srcRect/>
          <a:stretch/>
        </p:blipFill>
        <p:spPr>
          <a:xfrm>
            <a:off x="-4" y="0"/>
            <a:ext cx="9144003" cy="5143530"/>
          </a:xfrm>
          <a:prstGeom prst="rect">
            <a:avLst/>
          </a:prstGeom>
          <a:noFill/>
          <a:ln>
            <a:noFill/>
          </a:ln>
        </p:spPr>
      </p:pic>
      <p:sp>
        <p:nvSpPr>
          <p:cNvPr id="109" name="Google Shape;109;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16"/>
          <p:cNvSpPr txBox="1">
            <a:spLocks noGrp="1"/>
          </p:cNvSpPr>
          <p:nvPr>
            <p:ph type="subTitle" idx="1"/>
          </p:nvPr>
        </p:nvSpPr>
        <p:spPr>
          <a:xfrm>
            <a:off x="1275583" y="1640992"/>
            <a:ext cx="28713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1" name="Google Shape;111;p16"/>
          <p:cNvSpPr txBox="1">
            <a:spLocks noGrp="1"/>
          </p:cNvSpPr>
          <p:nvPr>
            <p:ph type="subTitle" idx="2"/>
          </p:nvPr>
        </p:nvSpPr>
        <p:spPr>
          <a:xfrm>
            <a:off x="1275583" y="2770591"/>
            <a:ext cx="28725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 name="Google Shape;112;p16"/>
          <p:cNvSpPr txBox="1">
            <a:spLocks noGrp="1"/>
          </p:cNvSpPr>
          <p:nvPr>
            <p:ph type="subTitle" idx="3"/>
          </p:nvPr>
        </p:nvSpPr>
        <p:spPr>
          <a:xfrm>
            <a:off x="1275583" y="3903449"/>
            <a:ext cx="28713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3" name="Google Shape;113;p16"/>
          <p:cNvSpPr txBox="1">
            <a:spLocks noGrp="1"/>
          </p:cNvSpPr>
          <p:nvPr>
            <p:ph type="subTitle" idx="4"/>
          </p:nvPr>
        </p:nvSpPr>
        <p:spPr>
          <a:xfrm>
            <a:off x="4999483" y="2773852"/>
            <a:ext cx="28725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4" name="Google Shape;114;p16"/>
          <p:cNvSpPr txBox="1">
            <a:spLocks noGrp="1"/>
          </p:cNvSpPr>
          <p:nvPr>
            <p:ph type="subTitle" idx="5"/>
          </p:nvPr>
        </p:nvSpPr>
        <p:spPr>
          <a:xfrm>
            <a:off x="4999483" y="1640992"/>
            <a:ext cx="28725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 name="Google Shape;115;p16"/>
          <p:cNvSpPr txBox="1">
            <a:spLocks noGrp="1"/>
          </p:cNvSpPr>
          <p:nvPr>
            <p:ph type="subTitle" idx="6"/>
          </p:nvPr>
        </p:nvSpPr>
        <p:spPr>
          <a:xfrm>
            <a:off x="4999483" y="3903450"/>
            <a:ext cx="2872500" cy="662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6" name="Google Shape;116;p16"/>
          <p:cNvSpPr txBox="1">
            <a:spLocks noGrp="1"/>
          </p:cNvSpPr>
          <p:nvPr>
            <p:ph type="subTitle" idx="7"/>
          </p:nvPr>
        </p:nvSpPr>
        <p:spPr>
          <a:xfrm>
            <a:off x="1275583" y="1274175"/>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7" name="Google Shape;117;p16"/>
          <p:cNvSpPr txBox="1">
            <a:spLocks noGrp="1"/>
          </p:cNvSpPr>
          <p:nvPr>
            <p:ph type="subTitle" idx="8"/>
          </p:nvPr>
        </p:nvSpPr>
        <p:spPr>
          <a:xfrm>
            <a:off x="1275583" y="2403772"/>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Cousine"/>
                <a:ea typeface="Cousine"/>
                <a:cs typeface="Cousine"/>
                <a:sym typeface="Cousine"/>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8" name="Google Shape;118;p16"/>
          <p:cNvSpPr txBox="1">
            <a:spLocks noGrp="1"/>
          </p:cNvSpPr>
          <p:nvPr>
            <p:ph type="subTitle" idx="9"/>
          </p:nvPr>
        </p:nvSpPr>
        <p:spPr>
          <a:xfrm>
            <a:off x="4999483" y="1274175"/>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9" name="Google Shape;119;p16"/>
          <p:cNvSpPr txBox="1">
            <a:spLocks noGrp="1"/>
          </p:cNvSpPr>
          <p:nvPr>
            <p:ph type="subTitle" idx="13"/>
          </p:nvPr>
        </p:nvSpPr>
        <p:spPr>
          <a:xfrm>
            <a:off x="1275583" y="3533384"/>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0" name="Google Shape;120;p16"/>
          <p:cNvSpPr txBox="1">
            <a:spLocks noGrp="1"/>
          </p:cNvSpPr>
          <p:nvPr>
            <p:ph type="subTitle" idx="14"/>
          </p:nvPr>
        </p:nvSpPr>
        <p:spPr>
          <a:xfrm>
            <a:off x="4999483" y="2403786"/>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1" name="Google Shape;121;p16"/>
          <p:cNvSpPr txBox="1">
            <a:spLocks noGrp="1"/>
          </p:cNvSpPr>
          <p:nvPr>
            <p:ph type="subTitle" idx="15"/>
          </p:nvPr>
        </p:nvSpPr>
        <p:spPr>
          <a:xfrm>
            <a:off x="4999483" y="3533385"/>
            <a:ext cx="2872500" cy="43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latin typeface="IBM Plex Mono"/>
                <a:ea typeface="IBM Plex Mono"/>
                <a:cs typeface="IBM Plex Mono"/>
                <a:sym typeface="IBM Plex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1pPr>
            <a:lvl2pPr lvl="1"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2pPr>
            <a:lvl3pPr lvl="2"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3pPr>
            <a:lvl4pPr lvl="3"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4pPr>
            <a:lvl5pPr lvl="4"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5pPr>
            <a:lvl6pPr lvl="5"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6pPr>
            <a:lvl7pPr lvl="6"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7pPr>
            <a:lvl8pPr lvl="7"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8pPr>
            <a:lvl9pPr lvl="8" rtl="0">
              <a:spcBef>
                <a:spcPts val="0"/>
              </a:spcBef>
              <a:spcAft>
                <a:spcPts val="0"/>
              </a:spcAft>
              <a:buClr>
                <a:schemeClr val="lt1"/>
              </a:buClr>
              <a:buSzPts val="3000"/>
              <a:buFont typeface="IBM Plex Mono"/>
              <a:buNone/>
              <a:defRPr sz="3000">
                <a:solidFill>
                  <a:schemeClr val="lt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1pPr>
            <a:lvl2pPr marL="914400" lvl="1"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2pPr>
            <a:lvl3pPr marL="1371600" lvl="2"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3pPr>
            <a:lvl4pPr marL="1828800" lvl="3"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4pPr>
            <a:lvl5pPr marL="2286000" lvl="4"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5pPr>
            <a:lvl6pPr marL="2743200" lvl="5"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6pPr>
            <a:lvl7pPr marL="3200400" lvl="6"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7pPr>
            <a:lvl8pPr marL="3657600" lvl="7"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8pPr>
            <a:lvl9pPr marL="4114800" lvl="8" indent="-304800">
              <a:lnSpc>
                <a:spcPct val="100000"/>
              </a:lnSpc>
              <a:spcBef>
                <a:spcPts val="0"/>
              </a:spcBef>
              <a:spcAft>
                <a:spcPts val="0"/>
              </a:spcAft>
              <a:buClr>
                <a:schemeClr val="lt1"/>
              </a:buClr>
              <a:buSzPts val="1200"/>
              <a:buFont typeface="Assistant"/>
              <a:buChar char="■"/>
              <a:defRPr sz="1200">
                <a:solidFill>
                  <a:schemeClr val="lt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6" r:id="rId6"/>
    <p:sldLayoutId id="2147483660" r:id="rId7"/>
    <p:sldLayoutId id="2147483661" r:id="rId8"/>
    <p:sldLayoutId id="2147483662" r:id="rId9"/>
    <p:sldLayoutId id="2147483665" r:id="rId10"/>
    <p:sldLayoutId id="2147483667" r:id="rId11"/>
    <p:sldLayoutId id="2147483668" r:id="rId12"/>
    <p:sldLayoutId id="2147483669"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microsoft.com/office/2011/relationships/webextension" Target="../webextensions/webextension3.xm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2" Type="http://schemas.microsoft.com/office/2014/relationships/chartEx" Target="../charts/chartEx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microsoft.com/office/2014/relationships/chartEx" Target="../charts/chartEx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2" Type="http://schemas.microsoft.com/office/2014/relationships/chartEx" Target="../charts/chartEx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7"/>
          <p:cNvPicPr preferRelativeResize="0"/>
          <p:nvPr/>
        </p:nvPicPr>
        <p:blipFill>
          <a:blip r:embed="rId3">
            <a:alphaModFix/>
          </a:blip>
          <a:stretch>
            <a:fillRect/>
          </a:stretch>
        </p:blipFill>
        <p:spPr>
          <a:xfrm>
            <a:off x="5199476" y="1404224"/>
            <a:ext cx="3188419" cy="2855249"/>
          </a:xfrm>
          <a:prstGeom prst="rect">
            <a:avLst/>
          </a:prstGeom>
          <a:noFill/>
          <a:ln>
            <a:noFill/>
          </a:ln>
        </p:spPr>
      </p:pic>
      <p:sp>
        <p:nvSpPr>
          <p:cNvPr id="180" name="Google Shape;180;p27"/>
          <p:cNvSpPr txBox="1">
            <a:spLocks noGrp="1"/>
          </p:cNvSpPr>
          <p:nvPr>
            <p:ph type="ctrTitle"/>
          </p:nvPr>
        </p:nvSpPr>
        <p:spPr>
          <a:xfrm>
            <a:off x="0" y="631710"/>
            <a:ext cx="5328370" cy="154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a:latin typeface="Calibri Light" panose="020F0302020204030204" pitchFamily="34" charset="0"/>
                <a:ea typeface="Calibri Light" panose="020F0302020204030204" pitchFamily="34" charset="0"/>
                <a:cs typeface="Calibri Light" panose="020F0302020204030204" pitchFamily="34" charset="0"/>
              </a:rPr>
              <a:t>Gentech's Path to Process Excellence: Proposal Creation Optimization</a:t>
            </a:r>
            <a:endParaRPr sz="2400" b="1">
              <a:solidFill>
                <a:schemeClr val="lt1"/>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82" name="Google Shape;182;p27"/>
          <p:cNvGrpSpPr/>
          <p:nvPr/>
        </p:nvGrpSpPr>
        <p:grpSpPr>
          <a:xfrm>
            <a:off x="4190476" y="2286793"/>
            <a:ext cx="4601353" cy="2485531"/>
            <a:chOff x="4190476" y="2286793"/>
            <a:chExt cx="4601353" cy="2485531"/>
          </a:xfrm>
        </p:grpSpPr>
        <p:pic>
          <p:nvPicPr>
            <p:cNvPr id="183" name="Google Shape;183;p27"/>
            <p:cNvPicPr preferRelativeResize="0"/>
            <p:nvPr/>
          </p:nvPicPr>
          <p:blipFill>
            <a:blip r:embed="rId4">
              <a:alphaModFix/>
            </a:blip>
            <a:stretch>
              <a:fillRect/>
            </a:stretch>
          </p:blipFill>
          <p:spPr>
            <a:xfrm>
              <a:off x="4190476" y="2286793"/>
              <a:ext cx="763050" cy="752717"/>
            </a:xfrm>
            <a:prstGeom prst="rect">
              <a:avLst/>
            </a:prstGeom>
            <a:noFill/>
            <a:ln>
              <a:noFill/>
            </a:ln>
          </p:spPr>
        </p:pic>
        <p:pic>
          <p:nvPicPr>
            <p:cNvPr id="184" name="Google Shape;184;p27"/>
            <p:cNvPicPr preferRelativeResize="0"/>
            <p:nvPr/>
          </p:nvPicPr>
          <p:blipFill>
            <a:blip r:embed="rId5">
              <a:alphaModFix/>
            </a:blip>
            <a:stretch>
              <a:fillRect/>
            </a:stretch>
          </p:blipFill>
          <p:spPr>
            <a:xfrm>
              <a:off x="6114654" y="4303742"/>
              <a:ext cx="473400" cy="468583"/>
            </a:xfrm>
            <a:prstGeom prst="rect">
              <a:avLst/>
            </a:prstGeom>
            <a:noFill/>
            <a:ln>
              <a:noFill/>
            </a:ln>
          </p:spPr>
        </p:pic>
        <p:pic>
          <p:nvPicPr>
            <p:cNvPr id="185" name="Google Shape;185;p27"/>
            <p:cNvPicPr preferRelativeResize="0"/>
            <p:nvPr/>
          </p:nvPicPr>
          <p:blipFill>
            <a:blip r:embed="rId6">
              <a:alphaModFix/>
            </a:blip>
            <a:stretch>
              <a:fillRect/>
            </a:stretch>
          </p:blipFill>
          <p:spPr>
            <a:xfrm>
              <a:off x="5018394" y="4259487"/>
              <a:ext cx="261247" cy="266576"/>
            </a:xfrm>
            <a:prstGeom prst="rect">
              <a:avLst/>
            </a:prstGeom>
            <a:noFill/>
            <a:ln>
              <a:noFill/>
            </a:ln>
          </p:spPr>
        </p:pic>
        <p:pic>
          <p:nvPicPr>
            <p:cNvPr id="186" name="Google Shape;186;p27"/>
            <p:cNvPicPr preferRelativeResize="0"/>
            <p:nvPr/>
          </p:nvPicPr>
          <p:blipFill>
            <a:blip r:embed="rId7">
              <a:alphaModFix/>
            </a:blip>
            <a:stretch>
              <a:fillRect/>
            </a:stretch>
          </p:blipFill>
          <p:spPr>
            <a:xfrm>
              <a:off x="8363829" y="2293123"/>
              <a:ext cx="428000" cy="557250"/>
            </a:xfrm>
            <a:prstGeom prst="rect">
              <a:avLst/>
            </a:prstGeom>
            <a:noFill/>
            <a:ln>
              <a:noFill/>
            </a:ln>
          </p:spPr>
        </p:pic>
      </p:grpSp>
      <p:sp>
        <p:nvSpPr>
          <p:cNvPr id="3" name="TextBox 2">
            <a:extLst>
              <a:ext uri="{FF2B5EF4-FFF2-40B4-BE49-F238E27FC236}">
                <a16:creationId xmlns:a16="http://schemas.microsoft.com/office/drawing/2014/main" id="{3003EB0A-842B-45F6-82A5-4AE2582C6ECB}"/>
              </a:ext>
            </a:extLst>
          </p:cNvPr>
          <p:cNvSpPr txBox="1"/>
          <p:nvPr/>
        </p:nvSpPr>
        <p:spPr>
          <a:xfrm>
            <a:off x="515155" y="2775397"/>
            <a:ext cx="3625403" cy="400110"/>
          </a:xfrm>
          <a:prstGeom prst="rect">
            <a:avLst/>
          </a:prstGeom>
          <a:noFill/>
        </p:spPr>
        <p:txBody>
          <a:bodyPr wrap="square" rtlCol="0">
            <a:spAutoFit/>
          </a:bodyPr>
          <a:lstStyle/>
          <a:p>
            <a:r>
              <a:rPr lang="en-US" sz="20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Mithun Nair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30DB1-379C-FDD7-AE2A-DED3BD70DD94}"/>
              </a:ext>
            </a:extLst>
          </p:cNvPr>
          <p:cNvSpPr>
            <a:spLocks noGrp="1"/>
          </p:cNvSpPr>
          <p:nvPr>
            <p:ph type="ctrTitle"/>
          </p:nvPr>
        </p:nvSpPr>
        <p:spPr>
          <a:xfrm>
            <a:off x="2394900" y="1799250"/>
            <a:ext cx="4354200" cy="1545000"/>
          </a:xfrm>
        </p:spPr>
        <p:txBody>
          <a:bodyPr/>
          <a:lstStyle/>
          <a:p>
            <a:pPr algn="ctr"/>
            <a:r>
              <a:rPr lang="en-US" sz="6600"/>
              <a:t>Analysis</a:t>
            </a:r>
          </a:p>
        </p:txBody>
      </p:sp>
    </p:spTree>
    <p:extLst>
      <p:ext uri="{BB962C8B-B14F-4D97-AF65-F5344CB8AC3E}">
        <p14:creationId xmlns:p14="http://schemas.microsoft.com/office/powerpoint/2010/main" val="2366217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4575631E-3F6F-DD96-807E-D34F45F837A9}"/>
                  </a:ext>
                </a:extLst>
              </p:cNvPr>
              <p:cNvGraphicFramePr>
                <a:graphicFrameLocks noGrp="1"/>
              </p:cNvGraphicFramePr>
              <p:nvPr>
                <p:extLst>
                  <p:ext uri="{D42A27DB-BD31-4B8C-83A1-F6EECF244321}">
                    <p14:modId xmlns:p14="http://schemas.microsoft.com/office/powerpoint/2010/main" val="2631029466"/>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Microsoft Power BI">
                <a:extLst>
                  <a:ext uri="{FF2B5EF4-FFF2-40B4-BE49-F238E27FC236}">
                    <a16:creationId xmlns:a16="http://schemas.microsoft.com/office/drawing/2014/main" id="{4575631E-3F6F-DD96-807E-D34F45F837A9}"/>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924059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5F32E231-CB9E-CD14-5E53-D3BD663C5CD7}"/>
                  </a:ext>
                </a:extLst>
              </p:cNvPr>
              <p:cNvGraphicFramePr>
                <a:graphicFrameLocks noGrp="1"/>
              </p:cNvGraphicFramePr>
              <p:nvPr>
                <p:extLst>
                  <p:ext uri="{D42A27DB-BD31-4B8C-83A1-F6EECF244321}">
                    <p14:modId xmlns:p14="http://schemas.microsoft.com/office/powerpoint/2010/main" val="2243420244"/>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Microsoft Power BI">
                <a:extLst>
                  <a:ext uri="{FF2B5EF4-FFF2-40B4-BE49-F238E27FC236}">
                    <a16:creationId xmlns:a16="http://schemas.microsoft.com/office/drawing/2014/main" id="{5F32E231-CB9E-CD14-5E53-D3BD663C5CD7}"/>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132638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Microsoft Power BI">
                <a:extLst>
                  <a:ext uri="{FF2B5EF4-FFF2-40B4-BE49-F238E27FC236}">
                    <a16:creationId xmlns:a16="http://schemas.microsoft.com/office/drawing/2014/main" id="{8C163550-5C88-43B3-4A2C-A1A1FF9064EA}"/>
                  </a:ext>
                </a:extLst>
              </p:cNvPr>
              <p:cNvGraphicFramePr>
                <a:graphicFrameLocks noGrp="1"/>
              </p:cNvGraphicFramePr>
              <p:nvPr>
                <p:extLst>
                  <p:ext uri="{D42A27DB-BD31-4B8C-83A1-F6EECF244321}">
                    <p14:modId xmlns:p14="http://schemas.microsoft.com/office/powerpoint/2010/main" val="1311440904"/>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Microsoft Power BI">
                <a:extLst>
                  <a:ext uri="{FF2B5EF4-FFF2-40B4-BE49-F238E27FC236}">
                    <a16:creationId xmlns:a16="http://schemas.microsoft.com/office/drawing/2014/main" id="{8C163550-5C88-43B3-4A2C-A1A1FF9064EA}"/>
                  </a:ext>
                </a:extLst>
              </p:cNvPr>
              <p:cNvPicPr>
                <a:picLocks noGrp="1" noRot="1" noChangeAspect="1" noMove="1" noResize="1" noEditPoints="1" noAdjustHandles="1" noChangeArrowheads="1" noChangeShapeType="1"/>
              </p:cNvPicPr>
              <p:nvPr/>
            </p:nvPicPr>
            <p:blipFill>
              <a:blip r:embed="rId4"/>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1111270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4" name="Subtitle 3">
            <a:extLst>
              <a:ext uri="{FF2B5EF4-FFF2-40B4-BE49-F238E27FC236}">
                <a16:creationId xmlns:a16="http://schemas.microsoft.com/office/drawing/2014/main" id="{D849A00B-CC62-A6F6-B89C-52CBB4E128E8}"/>
              </a:ext>
            </a:extLst>
          </p:cNvPr>
          <p:cNvSpPr>
            <a:spLocks noGrp="1"/>
          </p:cNvSpPr>
          <p:nvPr>
            <p:ph type="subTitle" idx="1"/>
          </p:nvPr>
        </p:nvSpPr>
        <p:spPr/>
        <p:txBody>
          <a:bodyPr/>
          <a:lstStyle/>
          <a:p>
            <a:endParaRPr lang="en-US"/>
          </a:p>
        </p:txBody>
      </p:sp>
      <p:sp>
        <p:nvSpPr>
          <p:cNvPr id="532" name="Google Shape;532;p45"/>
          <p:cNvSpPr txBox="1"/>
          <p:nvPr/>
        </p:nvSpPr>
        <p:spPr>
          <a:xfrm>
            <a:off x="4414625" y="1177921"/>
            <a:ext cx="1204130" cy="408604"/>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 sz="1500">
              <a:solidFill>
                <a:schemeClr val="lt1"/>
              </a:solidFill>
              <a:latin typeface="IBM Plex Mono"/>
              <a:ea typeface="IBM Plex Mono"/>
              <a:cs typeface="IBM Plex Mono"/>
            </a:endParaRPr>
          </a:p>
        </p:txBody>
      </p:sp>
      <p:sp>
        <p:nvSpPr>
          <p:cNvPr id="533" name="Google Shape;533;p45"/>
          <p:cNvSpPr txBox="1"/>
          <p:nvPr/>
        </p:nvSpPr>
        <p:spPr>
          <a:xfrm>
            <a:off x="5753266" y="1186325"/>
            <a:ext cx="13386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 sz="1500">
              <a:solidFill>
                <a:schemeClr val="lt1"/>
              </a:solidFill>
              <a:latin typeface="IBM Plex Mono"/>
              <a:ea typeface="IBM Plex Mono"/>
              <a:cs typeface="IBM Plex Mono"/>
            </a:endParaRPr>
          </a:p>
        </p:txBody>
      </p:sp>
      <p:sp>
        <p:nvSpPr>
          <p:cNvPr id="534" name="Google Shape;534;p45"/>
          <p:cNvSpPr txBox="1"/>
          <p:nvPr/>
        </p:nvSpPr>
        <p:spPr>
          <a:xfrm>
            <a:off x="7091907" y="1186325"/>
            <a:ext cx="1338600" cy="400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 sz="1500">
              <a:solidFill>
                <a:schemeClr val="lt1"/>
              </a:solidFill>
              <a:latin typeface="IBM Plex Mono"/>
              <a:ea typeface="IBM Plex Mono"/>
              <a:cs typeface="IBM Plex Mono"/>
            </a:endParaRPr>
          </a:p>
        </p:txBody>
      </p:sp>
      <p:sp>
        <p:nvSpPr>
          <p:cNvPr id="535" name="Google Shape;535;p45"/>
          <p:cNvSpPr txBox="1"/>
          <p:nvPr/>
        </p:nvSpPr>
        <p:spPr>
          <a:xfrm>
            <a:off x="4414625" y="1510325"/>
            <a:ext cx="13386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 sz="1200">
              <a:solidFill>
                <a:schemeClr val="lt1"/>
              </a:solidFill>
              <a:latin typeface="Assistant"/>
              <a:ea typeface="Assistant"/>
              <a:cs typeface="Assistant"/>
            </a:endParaRPr>
          </a:p>
        </p:txBody>
      </p:sp>
      <p:sp>
        <p:nvSpPr>
          <p:cNvPr id="537" name="Google Shape;537;p45"/>
          <p:cNvSpPr txBox="1"/>
          <p:nvPr/>
        </p:nvSpPr>
        <p:spPr>
          <a:xfrm>
            <a:off x="7091907" y="1510325"/>
            <a:ext cx="1338600" cy="27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lang="en" sz="1200">
              <a:solidFill>
                <a:schemeClr val="lt1"/>
              </a:solidFill>
              <a:latin typeface="Assistant"/>
              <a:ea typeface="Assistant"/>
              <a:cs typeface="Assistant"/>
            </a:endParaRPr>
          </a:p>
        </p:txBody>
      </p:sp>
      <p:sp>
        <p:nvSpPr>
          <p:cNvPr id="538" name="Google Shape;538;p45"/>
          <p:cNvSpPr txBox="1"/>
          <p:nvPr/>
        </p:nvSpPr>
        <p:spPr>
          <a:xfrm>
            <a:off x="4555475" y="4251192"/>
            <a:ext cx="3696000" cy="30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 sz="1000" b="1" u="sng">
              <a:solidFill>
                <a:schemeClr val="lt1"/>
              </a:solidFill>
              <a:latin typeface="Assistant"/>
              <a:ea typeface="Assistant"/>
              <a:cs typeface="Assistant"/>
            </a:endParaRPr>
          </a:p>
        </p:txBody>
      </p:sp>
      <p:pic>
        <p:nvPicPr>
          <p:cNvPr id="3" name="Picture 2" descr="影像">
            <a:extLst>
              <a:ext uri="{FF2B5EF4-FFF2-40B4-BE49-F238E27FC236}">
                <a16:creationId xmlns:a16="http://schemas.microsoft.com/office/drawing/2014/main" id="{01BDAC5C-58DD-2215-39A1-97AEF5135FF1}"/>
              </a:ext>
            </a:extLst>
          </p:cNvPr>
          <p:cNvPicPr>
            <a:picLocks noChangeAspect="1"/>
          </p:cNvPicPr>
          <p:nvPr/>
        </p:nvPicPr>
        <p:blipFill>
          <a:blip r:embed="rId3"/>
          <a:stretch>
            <a:fillRect/>
          </a:stretch>
        </p:blipFill>
        <p:spPr>
          <a:xfrm>
            <a:off x="1" y="0"/>
            <a:ext cx="9144000" cy="5143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9C55-0A20-2AAF-3ABC-ED3617565EF2}"/>
              </a:ext>
            </a:extLst>
          </p:cNvPr>
          <p:cNvSpPr>
            <a:spLocks noGrp="1"/>
          </p:cNvSpPr>
          <p:nvPr>
            <p:ph type="title"/>
          </p:nvPr>
        </p:nvSpPr>
        <p:spPr>
          <a:xfrm>
            <a:off x="478759" y="112575"/>
            <a:ext cx="4448100" cy="934200"/>
          </a:xfrm>
        </p:spPr>
        <p:txBody>
          <a:bodyPr/>
          <a:lstStyle/>
          <a:p>
            <a:endParaRPr lang="en-US"/>
          </a:p>
        </p:txBody>
      </p:sp>
      <p:sp>
        <p:nvSpPr>
          <p:cNvPr id="3" name="Subtitle 2">
            <a:extLst>
              <a:ext uri="{FF2B5EF4-FFF2-40B4-BE49-F238E27FC236}">
                <a16:creationId xmlns:a16="http://schemas.microsoft.com/office/drawing/2014/main" id="{C0BE4476-3D3B-5D31-A525-6152206C528B}"/>
              </a:ext>
            </a:extLst>
          </p:cNvPr>
          <p:cNvSpPr>
            <a:spLocks noGrp="1"/>
          </p:cNvSpPr>
          <p:nvPr>
            <p:ph type="subTitle" idx="1"/>
          </p:nvPr>
        </p:nvSpPr>
        <p:spPr>
          <a:xfrm>
            <a:off x="369501" y="1082892"/>
            <a:ext cx="7851886" cy="3731302"/>
          </a:xfrm>
        </p:spPr>
        <p:txBody>
          <a:bodyPr/>
          <a:lstStyle/>
          <a:p>
            <a:endParaRPr lang="en-US"/>
          </a:p>
        </p:txBody>
      </p:sp>
      <p:pic>
        <p:nvPicPr>
          <p:cNvPr id="4" name="Picture 3" descr="A screenshot of a graph&#10;&#10;Description automatically generated">
            <a:extLst>
              <a:ext uri="{FF2B5EF4-FFF2-40B4-BE49-F238E27FC236}">
                <a16:creationId xmlns:a16="http://schemas.microsoft.com/office/drawing/2014/main" id="{EDF95AEA-20C1-B079-CD06-53F31FF76D6F}"/>
              </a:ext>
            </a:extLst>
          </p:cNvPr>
          <p:cNvPicPr>
            <a:picLocks noChangeAspect="1"/>
          </p:cNvPicPr>
          <p:nvPr/>
        </p:nvPicPr>
        <p:blipFill>
          <a:blip r:embed="rId3"/>
          <a:stretch>
            <a:fillRect/>
          </a:stretch>
        </p:blipFill>
        <p:spPr>
          <a:xfrm>
            <a:off x="31938" y="113642"/>
            <a:ext cx="9063316" cy="4874194"/>
          </a:xfrm>
          <a:prstGeom prst="rect">
            <a:avLst/>
          </a:prstGeom>
        </p:spPr>
      </p:pic>
    </p:spTree>
    <p:extLst>
      <p:ext uri="{BB962C8B-B14F-4D97-AF65-F5344CB8AC3E}">
        <p14:creationId xmlns:p14="http://schemas.microsoft.com/office/powerpoint/2010/main" val="238394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BA48AD4-8118-C4A8-D03B-E165749085A1}"/>
              </a:ext>
            </a:extLst>
          </p:cNvPr>
          <p:cNvSpPr>
            <a:spLocks noGrp="1"/>
          </p:cNvSpPr>
          <p:nvPr>
            <p:ph type="subTitle" idx="1"/>
          </p:nvPr>
        </p:nvSpPr>
        <p:spPr/>
        <p:txBody>
          <a:bodyPr/>
          <a:lstStyle/>
          <a:p>
            <a:endParaRPr lang="en-US"/>
          </a:p>
        </p:txBody>
      </p:sp>
      <p:pic>
        <p:nvPicPr>
          <p:cNvPr id="6" name="Picture 5" descr="A screenshot of a data analysis&#10;&#10;Description automatically generated">
            <a:extLst>
              <a:ext uri="{FF2B5EF4-FFF2-40B4-BE49-F238E27FC236}">
                <a16:creationId xmlns:a16="http://schemas.microsoft.com/office/drawing/2014/main" id="{E0714A5A-4ED2-ED74-B5C4-E6A215C03FCD}"/>
              </a:ext>
            </a:extLst>
          </p:cNvPr>
          <p:cNvPicPr>
            <a:picLocks noChangeAspect="1"/>
          </p:cNvPicPr>
          <p:nvPr/>
        </p:nvPicPr>
        <p:blipFill>
          <a:blip r:embed="rId3"/>
          <a:stretch>
            <a:fillRect/>
          </a:stretch>
        </p:blipFill>
        <p:spPr>
          <a:xfrm>
            <a:off x="342901" y="912161"/>
            <a:ext cx="8054786" cy="3806633"/>
          </a:xfrm>
          <a:prstGeom prst="rect">
            <a:avLst/>
          </a:prstGeom>
        </p:spPr>
      </p:pic>
    </p:spTree>
    <p:extLst>
      <p:ext uri="{BB962C8B-B14F-4D97-AF65-F5344CB8AC3E}">
        <p14:creationId xmlns:p14="http://schemas.microsoft.com/office/powerpoint/2010/main" val="2167115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8F8A2BFC-C0DB-76E4-47C6-A1A87303B57C}"/>
                  </a:ext>
                </a:extLst>
              </p:cNvPr>
              <p:cNvGraphicFramePr/>
              <p:nvPr>
                <p:extLst>
                  <p:ext uri="{D42A27DB-BD31-4B8C-83A1-F6EECF244321}">
                    <p14:modId xmlns:p14="http://schemas.microsoft.com/office/powerpoint/2010/main" val="1532058694"/>
                  </p:ext>
                </p:extLst>
              </p:nvPr>
            </p:nvGraphicFramePr>
            <p:xfrm>
              <a:off x="249987" y="0"/>
              <a:ext cx="8644025" cy="512722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8F8A2BFC-C0DB-76E4-47C6-A1A87303B57C}"/>
                  </a:ext>
                </a:extLst>
              </p:cNvPr>
              <p:cNvPicPr>
                <a:picLocks noGrp="1" noRot="1" noChangeAspect="1" noMove="1" noResize="1" noEditPoints="1" noAdjustHandles="1" noChangeArrowheads="1" noChangeShapeType="1"/>
              </p:cNvPicPr>
              <p:nvPr/>
            </p:nvPicPr>
            <p:blipFill>
              <a:blip r:embed="rId3"/>
              <a:stretch>
                <a:fillRect/>
              </a:stretch>
            </p:blipFill>
            <p:spPr>
              <a:xfrm>
                <a:off x="249987" y="0"/>
                <a:ext cx="8644025" cy="5127220"/>
              </a:xfrm>
              <a:prstGeom prst="rect">
                <a:avLst/>
              </a:prstGeom>
            </p:spPr>
          </p:pic>
        </mc:Fallback>
      </mc:AlternateContent>
    </p:spTree>
    <p:extLst>
      <p:ext uri="{BB962C8B-B14F-4D97-AF65-F5344CB8AC3E}">
        <p14:creationId xmlns:p14="http://schemas.microsoft.com/office/powerpoint/2010/main" val="4282018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E432-FF9F-F632-1FC0-F81DB2906D88}"/>
              </a:ext>
            </a:extLst>
          </p:cNvPr>
          <p:cNvSpPr>
            <a:spLocks noGrp="1"/>
          </p:cNvSpPr>
          <p:nvPr>
            <p:ph type="title"/>
          </p:nvPr>
        </p:nvSpPr>
        <p:spPr>
          <a:xfrm>
            <a:off x="990074" y="687376"/>
            <a:ext cx="7989966" cy="4250383"/>
          </a:xfrm>
        </p:spPr>
        <p:txBody>
          <a:bodyPr/>
          <a:lstStyle/>
          <a:p>
            <a:pPr marL="571500" indent="-571500">
              <a:buFont typeface="Arial" panose="020B0604020202020204" pitchFamily="34" charset="0"/>
              <a:buChar char="•"/>
            </a:pPr>
            <a:r>
              <a:rPr lang="en-US" sz="1600" b="1" u="sng">
                <a:latin typeface="Calibri Light" panose="020F0302020204030204" pitchFamily="34" charset="0"/>
                <a:ea typeface="Calibri Light" panose="020F0302020204030204" pitchFamily="34" charset="0"/>
                <a:cs typeface="Calibri Light" panose="020F0302020204030204" pitchFamily="34" charset="0"/>
              </a:rPr>
              <a:t>Difficult to identify BSS Agent, Incorrect configuration, BSS lacks domain knowledge, Proposal takes too long, BSS inexperienced</a:t>
            </a:r>
            <a:r>
              <a:rPr lang="en-US" sz="1600">
                <a:latin typeface="Calibri Light" panose="020F0302020204030204" pitchFamily="34" charset="0"/>
                <a:ea typeface="Calibri Light" panose="020F0302020204030204" pitchFamily="34" charset="0"/>
                <a:cs typeface="Calibri Light" panose="020F0302020204030204" pitchFamily="34" charset="0"/>
              </a:rPr>
              <a:t> is contributing to the majority of the issue based on seller feedback.</a:t>
            </a:r>
          </a:p>
        </p:txBody>
      </p:sp>
    </p:spTree>
    <p:extLst>
      <p:ext uri="{BB962C8B-B14F-4D97-AF65-F5344CB8AC3E}">
        <p14:creationId xmlns:p14="http://schemas.microsoft.com/office/powerpoint/2010/main" val="3138396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F141D344-591F-5BDE-7A95-45A0C8827CC0}"/>
                  </a:ext>
                </a:extLst>
              </p:cNvPr>
              <p:cNvGraphicFramePr/>
              <p:nvPr>
                <p:extLst>
                  <p:ext uri="{D42A27DB-BD31-4B8C-83A1-F6EECF244321}">
                    <p14:modId xmlns:p14="http://schemas.microsoft.com/office/powerpoint/2010/main" val="2748328159"/>
                  </p:ext>
                </p:extLst>
              </p:nvPr>
            </p:nvGraphicFramePr>
            <p:xfrm>
              <a:off x="103875" y="-2516"/>
              <a:ext cx="9118901" cy="5086351"/>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5" name="Chart 4">
                <a:extLst>
                  <a:ext uri="{FF2B5EF4-FFF2-40B4-BE49-F238E27FC236}">
                    <a16:creationId xmlns:a16="http://schemas.microsoft.com/office/drawing/2014/main" id="{F141D344-591F-5BDE-7A95-45A0C8827CC0}"/>
                  </a:ext>
                </a:extLst>
              </p:cNvPr>
              <p:cNvPicPr>
                <a:picLocks noGrp="1" noRot="1" noChangeAspect="1" noMove="1" noResize="1" noEditPoints="1" noAdjustHandles="1" noChangeArrowheads="1" noChangeShapeType="1"/>
              </p:cNvPicPr>
              <p:nvPr/>
            </p:nvPicPr>
            <p:blipFill>
              <a:blip r:embed="rId3"/>
              <a:stretch>
                <a:fillRect/>
              </a:stretch>
            </p:blipFill>
            <p:spPr>
              <a:xfrm>
                <a:off x="103875" y="-2516"/>
                <a:ext cx="9118901" cy="5086351"/>
              </a:xfrm>
              <a:prstGeom prst="rect">
                <a:avLst/>
              </a:prstGeom>
            </p:spPr>
          </p:pic>
        </mc:Fallback>
      </mc:AlternateContent>
    </p:spTree>
    <p:extLst>
      <p:ext uri="{BB962C8B-B14F-4D97-AF65-F5344CB8AC3E}">
        <p14:creationId xmlns:p14="http://schemas.microsoft.com/office/powerpoint/2010/main" val="423523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latin typeface="Calibri Light" panose="020F0302020204030204" pitchFamily="34" charset="0"/>
                <a:ea typeface="Calibri Light" panose="020F0302020204030204" pitchFamily="34" charset="0"/>
                <a:cs typeface="Calibri Light" panose="020F0302020204030204" pitchFamily="34" charset="0"/>
              </a:rPr>
              <a:t>Company Overview</a:t>
            </a:r>
            <a:endParaRPr b="1">
              <a:latin typeface="Calibri Light" panose="020F0302020204030204" pitchFamily="34" charset="0"/>
              <a:ea typeface="Calibri Light" panose="020F0302020204030204" pitchFamily="34" charset="0"/>
              <a:cs typeface="Calibri Light" panose="020F0302020204030204" pitchFamily="34" charset="0"/>
            </a:endParaRPr>
          </a:p>
        </p:txBody>
      </p:sp>
      <p:graphicFrame>
        <p:nvGraphicFramePr>
          <p:cNvPr id="193" name="Google Shape;193;p28"/>
          <p:cNvGraphicFramePr/>
          <p:nvPr>
            <p:extLst>
              <p:ext uri="{D42A27DB-BD31-4B8C-83A1-F6EECF244321}">
                <p14:modId xmlns:p14="http://schemas.microsoft.com/office/powerpoint/2010/main" val="1189092289"/>
              </p:ext>
            </p:extLst>
          </p:nvPr>
        </p:nvGraphicFramePr>
        <p:xfrm>
          <a:off x="720000" y="1735849"/>
          <a:ext cx="7704000" cy="1872820"/>
        </p:xfrm>
        <a:graphic>
          <a:graphicData uri="http://schemas.openxmlformats.org/drawingml/2006/table">
            <a:tbl>
              <a:tblPr>
                <a:noFill/>
                <a:tableStyleId>{8192F1E5-2A35-45F4-932E-1D7B4C8B1DF1}</a:tableStyleId>
              </a:tblPr>
              <a:tblGrid>
                <a:gridCol w="2456475">
                  <a:extLst>
                    <a:ext uri="{9D8B030D-6E8A-4147-A177-3AD203B41FA5}">
                      <a16:colId xmlns:a16="http://schemas.microsoft.com/office/drawing/2014/main" val="20000"/>
                    </a:ext>
                  </a:extLst>
                </a:gridCol>
                <a:gridCol w="5247525">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US" sz="1400" b="1" u="sng"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Gentech</a:t>
                      </a:r>
                      <a:endParaRPr lang="en-US" sz="1400" b="1" u="sng">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endParaRP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400" b="1" i="0" u="none" strike="noStrike" cap="none">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rial"/>
                        </a:rPr>
                        <a:t>Gentech is a global market leader, offering software, hardware, and integrated business solutions worldwide.</a:t>
                      </a:r>
                      <a:endParaRPr lang="en-US" sz="1400" b="1" i="0" u="none" strike="noStrike" cap="none">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endParaRPr>
                    </a:p>
                  </a:txBody>
                  <a:tcPr marL="91425" marR="91425"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US" sz="1400" b="1" u="sng">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Annual Revenue</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400" b="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$60 Billion</a:t>
                      </a:r>
                    </a:p>
                  </a:txBody>
                  <a:tcPr marL="91425" marR="91425"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US" sz="1400" b="1" u="sng">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Employees</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400" b="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150,000 employees</a:t>
                      </a:r>
                    </a:p>
                  </a:txBody>
                  <a:tcPr marL="91425" marR="91425"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US" sz="1400" b="1" u="sng">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Regions</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1600"/>
                        </a:spcAft>
                        <a:buNone/>
                      </a:pPr>
                      <a:r>
                        <a:rPr lang="en-US" sz="1400" b="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North America, Asia Pacific, South America, EMEA and Japan</a:t>
                      </a:r>
                    </a:p>
                  </a:txBody>
                  <a:tcPr marL="91425" marR="91425"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US" sz="1400" b="1" u="sng">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CEO</a:t>
                      </a:r>
                    </a:p>
                  </a:txBody>
                  <a:tcPr marL="91425" marR="91425" marT="0" marB="0" anchor="ctr">
                    <a:lnL w="9525" cap="flat" cmpd="sng">
                      <a:solidFill>
                        <a:schemeClr val="lt1">
                          <a:alpha val="0"/>
                        </a:schemeClr>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US" sz="1400" b="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Assistant"/>
                        </a:rPr>
                        <a:t>Elliot Smith</a:t>
                      </a:r>
                    </a:p>
                  </a:txBody>
                  <a:tcPr marL="91425" marR="91425" marT="0" marB="0" anchor="ctr">
                    <a:lnL w="9525" cap="flat" cmpd="sng">
                      <a:solidFill>
                        <a:schemeClr val="lt1"/>
                      </a:solidFill>
                      <a:prstDash val="solid"/>
                      <a:round/>
                      <a:headEnd type="none" w="sm" len="sm"/>
                      <a:tailEnd type="none" w="sm" len="sm"/>
                    </a:lnL>
                    <a:lnR w="9525" cap="flat" cmpd="sng">
                      <a:solidFill>
                        <a:schemeClr val="lt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pSp>
        <p:nvGrpSpPr>
          <p:cNvPr id="196" name="Google Shape;196;p28"/>
          <p:cNvGrpSpPr/>
          <p:nvPr/>
        </p:nvGrpSpPr>
        <p:grpSpPr>
          <a:xfrm>
            <a:off x="8000575" y="691058"/>
            <a:ext cx="860309" cy="752371"/>
            <a:chOff x="8094637" y="191533"/>
            <a:chExt cx="860309" cy="752371"/>
          </a:xfrm>
        </p:grpSpPr>
        <p:pic>
          <p:nvPicPr>
            <p:cNvPr id="197" name="Google Shape;197;p28"/>
            <p:cNvPicPr preferRelativeResize="0"/>
            <p:nvPr/>
          </p:nvPicPr>
          <p:blipFill>
            <a:blip r:embed="rId3">
              <a:alphaModFix/>
            </a:blip>
            <a:stretch>
              <a:fillRect/>
            </a:stretch>
          </p:blipFill>
          <p:spPr>
            <a:xfrm>
              <a:off x="8094637" y="636176"/>
              <a:ext cx="336100" cy="307729"/>
            </a:xfrm>
            <a:prstGeom prst="rect">
              <a:avLst/>
            </a:prstGeom>
            <a:noFill/>
            <a:ln>
              <a:noFill/>
            </a:ln>
          </p:spPr>
        </p:pic>
        <p:pic>
          <p:nvPicPr>
            <p:cNvPr id="198" name="Google Shape;198;p28"/>
            <p:cNvPicPr preferRelativeResize="0"/>
            <p:nvPr/>
          </p:nvPicPr>
          <p:blipFill>
            <a:blip r:embed="rId4">
              <a:alphaModFix/>
            </a:blip>
            <a:stretch>
              <a:fillRect/>
            </a:stretch>
          </p:blipFill>
          <p:spPr>
            <a:xfrm>
              <a:off x="8744671" y="191533"/>
              <a:ext cx="210275" cy="484686"/>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19C8-F88F-FC7E-40F6-13E8C0526160}"/>
              </a:ext>
            </a:extLst>
          </p:cNvPr>
          <p:cNvSpPr>
            <a:spLocks noGrp="1"/>
          </p:cNvSpPr>
          <p:nvPr>
            <p:ph type="title"/>
          </p:nvPr>
        </p:nvSpPr>
        <p:spPr>
          <a:xfrm>
            <a:off x="454021" y="710056"/>
            <a:ext cx="7976704" cy="2522682"/>
          </a:xfrm>
        </p:spPr>
        <p:txBody>
          <a:bodyPr/>
          <a:lstStyle/>
          <a:p>
            <a:r>
              <a:rPr lang="en-US" sz="1600" b="1" u="sng">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Missing Configuration Details</a:t>
            </a:r>
            <a:r>
              <a:rPr lang="en-US" sz="1600">
                <a:latin typeface="Calibri Light" panose="020F0302020204030204" pitchFamily="34" charset="0"/>
                <a:ea typeface="Calibri Light" panose="020F0302020204030204" pitchFamily="34" charset="0"/>
                <a:cs typeface="Calibri Light" panose="020F0302020204030204" pitchFamily="34" charset="0"/>
              </a:rPr>
              <a:t>, </a:t>
            </a:r>
            <a:r>
              <a:rPr lang="en-US" sz="1600" b="1" u="sng">
                <a:latin typeface="Calibri Light" panose="020F0302020204030204" pitchFamily="34" charset="0"/>
                <a:ea typeface="Calibri Light" panose="020F0302020204030204" pitchFamily="34" charset="0"/>
                <a:cs typeface="Calibri Light" panose="020F0302020204030204" pitchFamily="34" charset="0"/>
              </a:rPr>
              <a:t>Incomplete Information</a:t>
            </a:r>
            <a:r>
              <a:rPr lang="en-US" sz="1600">
                <a:latin typeface="Calibri Light" panose="020F0302020204030204" pitchFamily="34" charset="0"/>
                <a:ea typeface="Calibri Light" panose="020F0302020204030204" pitchFamily="34" charset="0"/>
                <a:cs typeface="Calibri Light" panose="020F0302020204030204" pitchFamily="34" charset="0"/>
              </a:rPr>
              <a:t> are the major causes based on BSS feedback that are the reason for increased cycle time</a:t>
            </a:r>
          </a:p>
        </p:txBody>
      </p:sp>
    </p:spTree>
    <p:extLst>
      <p:ext uri="{BB962C8B-B14F-4D97-AF65-F5344CB8AC3E}">
        <p14:creationId xmlns:p14="http://schemas.microsoft.com/office/powerpoint/2010/main" val="1194833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4" name="Chart 3">
                <a:extLst>
                  <a:ext uri="{FF2B5EF4-FFF2-40B4-BE49-F238E27FC236}">
                    <a16:creationId xmlns:a16="http://schemas.microsoft.com/office/drawing/2014/main" id="{402E0EBF-D1B6-456B-92A3-24BD1BE347AD}"/>
                  </a:ext>
                </a:extLst>
              </p:cNvPr>
              <p:cNvGraphicFramePr/>
              <p:nvPr>
                <p:extLst>
                  <p:ext uri="{D42A27DB-BD31-4B8C-83A1-F6EECF244321}">
                    <p14:modId xmlns:p14="http://schemas.microsoft.com/office/powerpoint/2010/main" val="3579565350"/>
                  </p:ext>
                </p:extLst>
              </p:nvPr>
            </p:nvGraphicFramePr>
            <p:xfrm>
              <a:off x="644525" y="390525"/>
              <a:ext cx="7854950" cy="4362450"/>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4" name="Chart 3">
                <a:extLst>
                  <a:ext uri="{FF2B5EF4-FFF2-40B4-BE49-F238E27FC236}">
                    <a16:creationId xmlns:a16="http://schemas.microsoft.com/office/drawing/2014/main" id="{402E0EBF-D1B6-456B-92A3-24BD1BE347AD}"/>
                  </a:ext>
                </a:extLst>
              </p:cNvPr>
              <p:cNvPicPr>
                <a:picLocks noGrp="1" noRot="1" noChangeAspect="1" noMove="1" noResize="1" noEditPoints="1" noAdjustHandles="1" noChangeArrowheads="1" noChangeShapeType="1"/>
              </p:cNvPicPr>
              <p:nvPr/>
            </p:nvPicPr>
            <p:blipFill>
              <a:blip r:embed="rId3"/>
              <a:stretch>
                <a:fillRect/>
              </a:stretch>
            </p:blipFill>
            <p:spPr>
              <a:xfrm>
                <a:off x="644525" y="390525"/>
                <a:ext cx="7854950" cy="4362450"/>
              </a:xfrm>
              <a:prstGeom prst="rect">
                <a:avLst/>
              </a:prstGeom>
            </p:spPr>
          </p:pic>
        </mc:Fallback>
      </mc:AlternateContent>
    </p:spTree>
    <p:extLst>
      <p:ext uri="{BB962C8B-B14F-4D97-AF65-F5344CB8AC3E}">
        <p14:creationId xmlns:p14="http://schemas.microsoft.com/office/powerpoint/2010/main" val="116679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A83278B-DC11-60D7-11CE-A5A4E6956FAE}"/>
              </a:ext>
            </a:extLst>
          </p:cNvPr>
          <p:cNvSpPr>
            <a:spLocks noGrp="1"/>
          </p:cNvSpPr>
          <p:nvPr>
            <p:ph type="body" idx="1"/>
          </p:nvPr>
        </p:nvSpPr>
        <p:spPr/>
        <p:txBody>
          <a:bodyPr/>
          <a:lstStyle/>
          <a:p>
            <a:r>
              <a:rPr lang="en-US" sz="1600" b="1" u="sng">
                <a:latin typeface="Calibri Light" panose="020F0302020204030204" pitchFamily="34" charset="0"/>
                <a:ea typeface="Calibri Light" panose="020F0302020204030204" pitchFamily="34" charset="0"/>
                <a:cs typeface="Calibri Light" panose="020F0302020204030204" pitchFamily="34" charset="0"/>
              </a:rPr>
              <a:t>ZQT6,ZQT8 </a:t>
            </a:r>
            <a:r>
              <a:rPr lang="en-US" sz="1600">
                <a:latin typeface="Calibri Light" panose="020F0302020204030204" pitchFamily="34" charset="0"/>
                <a:ea typeface="Calibri Light" panose="020F0302020204030204" pitchFamily="34" charset="0"/>
                <a:cs typeface="Calibri Light" panose="020F0302020204030204" pitchFamily="34" charset="0"/>
              </a:rPr>
              <a:t>are contributing to the 80 percent of the issue </a:t>
            </a:r>
            <a:r>
              <a:rPr lang="en-US" sz="1600" err="1">
                <a:latin typeface="Calibri Light" panose="020F0302020204030204" pitchFamily="34" charset="0"/>
                <a:ea typeface="Calibri Light" panose="020F0302020204030204" pitchFamily="34" charset="0"/>
                <a:cs typeface="Calibri Light" panose="020F0302020204030204" pitchFamily="34" charset="0"/>
              </a:rPr>
              <a:t>I,e</a:t>
            </a:r>
            <a:r>
              <a:rPr lang="en-US" sz="1600">
                <a:latin typeface="Calibri Light" panose="020F0302020204030204" pitchFamily="34" charset="0"/>
                <a:ea typeface="Calibri Light" panose="020F0302020204030204" pitchFamily="34" charset="0"/>
                <a:cs typeface="Calibri Light" panose="020F0302020204030204" pitchFamily="34" charset="0"/>
              </a:rPr>
              <a:t> delay in time cycle</a:t>
            </a:r>
          </a:p>
        </p:txBody>
      </p:sp>
    </p:spTree>
    <p:extLst>
      <p:ext uri="{BB962C8B-B14F-4D97-AF65-F5344CB8AC3E}">
        <p14:creationId xmlns:p14="http://schemas.microsoft.com/office/powerpoint/2010/main" val="1989373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D974E47-669C-E0D3-D2AB-4F46A6D41282}"/>
              </a:ext>
            </a:extLst>
          </p:cNvPr>
          <p:cNvSpPr>
            <a:spLocks noGrp="1"/>
          </p:cNvSpPr>
          <p:nvPr>
            <p:ph type="subTitle" idx="1"/>
          </p:nvPr>
        </p:nvSpPr>
        <p:spPr>
          <a:xfrm>
            <a:off x="74490" y="124895"/>
            <a:ext cx="3927419" cy="4725624"/>
          </a:xfrm>
        </p:spPr>
        <p:txBody>
          <a:bodyPr/>
          <a:lstStyle/>
          <a:p>
            <a:r>
              <a:rPr lang="en-US">
                <a:latin typeface="Calibri Light" panose="020F0302020204030204" pitchFamily="34" charset="0"/>
                <a:ea typeface="Calibri Light" panose="020F0302020204030204" pitchFamily="34" charset="0"/>
                <a:cs typeface="Calibri Light" panose="020F0302020204030204" pitchFamily="34" charset="0"/>
              </a:rPr>
              <a:t>Major Concerns by sellers:</a:t>
            </a:r>
          </a:p>
          <a:p>
            <a:endParaRPr lang="en-US">
              <a:latin typeface="Calibri Light" panose="020F0302020204030204" pitchFamily="34" charset="0"/>
              <a:ea typeface="Calibri Light" panose="020F0302020204030204" pitchFamily="34" charset="0"/>
              <a:cs typeface="Calibri Light" panose="020F0302020204030204" pitchFamily="34" charset="0"/>
            </a:endParaRPr>
          </a:p>
          <a:p>
            <a:r>
              <a:rPr lang="en-US">
                <a:latin typeface="Calibri Light" panose="020F0302020204030204" pitchFamily="34" charset="0"/>
                <a:ea typeface="Calibri Light" panose="020F0302020204030204" pitchFamily="34" charset="0"/>
                <a:cs typeface="Calibri Light" panose="020F0302020204030204" pitchFamily="34" charset="0"/>
              </a:rPr>
              <a:t>1. Difficulty to identify the right  BSS agent is the major issue that is causing an increase time cycle.</a:t>
            </a:r>
          </a:p>
          <a:p>
            <a:endParaRPr lang="en-US">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4" name="Picture 3" descr="影像">
            <a:extLst>
              <a:ext uri="{FF2B5EF4-FFF2-40B4-BE49-F238E27FC236}">
                <a16:creationId xmlns:a16="http://schemas.microsoft.com/office/drawing/2014/main" id="{065C70A0-8609-A893-2BE6-931443630D58}"/>
              </a:ext>
            </a:extLst>
          </p:cNvPr>
          <p:cNvPicPr>
            <a:picLocks noChangeAspect="1"/>
          </p:cNvPicPr>
          <p:nvPr/>
        </p:nvPicPr>
        <p:blipFill>
          <a:blip r:embed="rId3"/>
          <a:stretch>
            <a:fillRect/>
          </a:stretch>
        </p:blipFill>
        <p:spPr>
          <a:xfrm>
            <a:off x="435348" y="2348311"/>
            <a:ext cx="3079376" cy="1842010"/>
          </a:xfrm>
          <a:prstGeom prst="rect">
            <a:avLst/>
          </a:prstGeom>
        </p:spPr>
      </p:pic>
      <p:pic>
        <p:nvPicPr>
          <p:cNvPr id="6" name="Picture 5">
            <a:extLst>
              <a:ext uri="{FF2B5EF4-FFF2-40B4-BE49-F238E27FC236}">
                <a16:creationId xmlns:a16="http://schemas.microsoft.com/office/drawing/2014/main" id="{6DD4293A-A487-8601-2D90-3EAD61A18296}"/>
              </a:ext>
            </a:extLst>
          </p:cNvPr>
          <p:cNvPicPr>
            <a:picLocks noChangeAspect="1"/>
          </p:cNvPicPr>
          <p:nvPr/>
        </p:nvPicPr>
        <p:blipFill>
          <a:blip r:embed="rId4"/>
          <a:stretch>
            <a:fillRect/>
          </a:stretch>
        </p:blipFill>
        <p:spPr>
          <a:xfrm>
            <a:off x="4301378" y="2351100"/>
            <a:ext cx="3213847" cy="1794410"/>
          </a:xfrm>
          <a:prstGeom prst="rect">
            <a:avLst/>
          </a:prstGeom>
        </p:spPr>
      </p:pic>
      <p:sp>
        <p:nvSpPr>
          <p:cNvPr id="5" name="TextBox 4">
            <a:extLst>
              <a:ext uri="{FF2B5EF4-FFF2-40B4-BE49-F238E27FC236}">
                <a16:creationId xmlns:a16="http://schemas.microsoft.com/office/drawing/2014/main" id="{83016B7E-3704-9128-4C4E-69110151005D}"/>
              </a:ext>
            </a:extLst>
          </p:cNvPr>
          <p:cNvSpPr txBox="1"/>
          <p:nvPr/>
        </p:nvSpPr>
        <p:spPr>
          <a:xfrm>
            <a:off x="4172790" y="163886"/>
            <a:ext cx="4785471"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Major Concerns by BSS:</a:t>
            </a:r>
            <a:endParaRPr lang="en-US">
              <a:latin typeface="Calibri Light" panose="020F0302020204030204" pitchFamily="34" charset="0"/>
              <a:ea typeface="Calibri Light" panose="020F0302020204030204" pitchFamily="34" charset="0"/>
              <a:cs typeface="Calibri Light" panose="020F0302020204030204" pitchFamily="34" charset="0"/>
            </a:endParaRPr>
          </a:p>
          <a:p>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1.Missing configuration details are the major issue that is causing the increase in time cycle.</a:t>
            </a:r>
          </a:p>
          <a:p>
            <a:pPr marL="285750" indent="-285750">
              <a:buChar char="•"/>
            </a:pPr>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Char char="•"/>
            </a:pPr>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buChar char="•"/>
            </a:pPr>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88543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87B45BE-7613-CF53-4B99-DAC5FC56BE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612"/>
            <a:ext cx="408011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F63AAE3-E52F-2804-DC74-26E3A20ADE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4892" y="0"/>
            <a:ext cx="5089108"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CFE378-7721-56F7-DE3A-309D4AE5DFE7}"/>
              </a:ext>
            </a:extLst>
          </p:cNvPr>
          <p:cNvSpPr txBox="1"/>
          <p:nvPr/>
        </p:nvSpPr>
        <p:spPr>
          <a:xfrm>
            <a:off x="7334119" y="2755812"/>
            <a:ext cx="1557633" cy="1223412"/>
          </a:xfrm>
          <a:prstGeom prst="rect">
            <a:avLst/>
          </a:prstGeom>
          <a:noFill/>
        </p:spPr>
        <p:txBody>
          <a:bodyPr wrap="square" rtlCol="0">
            <a:spAutoFit/>
          </a:bodyPr>
          <a:lstStyle/>
          <a:p>
            <a:pPr marL="228600" indent="-228600">
              <a:buAutoNum type="arabicPeriod"/>
            </a:pPr>
            <a:r>
              <a:rPr lang="en-US" sz="1050">
                <a:latin typeface="Calibri Light" panose="020F0302020204030204" pitchFamily="34" charset="0"/>
                <a:ea typeface="Calibri Light" panose="020F0302020204030204" pitchFamily="34" charset="0"/>
                <a:cs typeface="Calibri Light" panose="020F0302020204030204" pitchFamily="34" charset="0"/>
              </a:rPr>
              <a:t>NA has the highest average cycle time over the past 3 years.</a:t>
            </a:r>
          </a:p>
          <a:p>
            <a:pPr marL="228600" indent="-228600">
              <a:buAutoNum type="arabicPeriod"/>
            </a:pPr>
            <a:r>
              <a:rPr lang="en-US" sz="1050">
                <a:latin typeface="Calibri Light" panose="020F0302020204030204" pitchFamily="34" charset="0"/>
                <a:ea typeface="Calibri Light" panose="020F0302020204030204" pitchFamily="34" charset="0"/>
                <a:cs typeface="Calibri Light" panose="020F0302020204030204" pitchFamily="34" charset="0"/>
              </a:rPr>
              <a:t>Japan is performing is good in terms of process cycle time.</a:t>
            </a:r>
          </a:p>
        </p:txBody>
      </p:sp>
    </p:spTree>
    <p:extLst>
      <p:ext uri="{BB962C8B-B14F-4D97-AF65-F5344CB8AC3E}">
        <p14:creationId xmlns:p14="http://schemas.microsoft.com/office/powerpoint/2010/main" val="4200995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9B88FA6-5D96-462C-47F7-C415EFBE0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37" y="62063"/>
            <a:ext cx="6665660" cy="50183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FC90E3-248A-DFE2-54A8-54B9B4AB53CB}"/>
              </a:ext>
            </a:extLst>
          </p:cNvPr>
          <p:cNvSpPr txBox="1"/>
          <p:nvPr/>
        </p:nvSpPr>
        <p:spPr>
          <a:xfrm>
            <a:off x="7289975" y="1399978"/>
            <a:ext cx="1664839" cy="2677656"/>
          </a:xfrm>
          <a:prstGeom prst="rect">
            <a:avLst/>
          </a:prstGeom>
          <a:noFill/>
        </p:spPr>
        <p:txBody>
          <a:bodyPr wrap="square" rtlCol="0">
            <a:spAutoFit/>
          </a:bodyPr>
          <a:lstStyle/>
          <a:p>
            <a:pPr marL="342900" indent="-342900">
              <a:buFont typeface="Wingdings" panose="05000000000000000000" pitchFamily="2" charset="2"/>
              <a:buChar char="q"/>
            </a:pPr>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Based on the analysis, we see that William(NA Regions) has the highest time cycle for the process.</a:t>
            </a:r>
          </a:p>
          <a:p>
            <a:pPr marL="342900" indent="-342900">
              <a:buFont typeface="Wingdings" panose="05000000000000000000" pitchFamily="2" charset="2"/>
              <a:buChar char="q"/>
            </a:pPr>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We also see that William has the highest Bid size overall.</a:t>
            </a:r>
          </a:p>
        </p:txBody>
      </p:sp>
    </p:spTree>
    <p:extLst>
      <p:ext uri="{BB962C8B-B14F-4D97-AF65-F5344CB8AC3E}">
        <p14:creationId xmlns:p14="http://schemas.microsoft.com/office/powerpoint/2010/main" val="3215811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graph">
            <a:extLst>
              <a:ext uri="{FF2B5EF4-FFF2-40B4-BE49-F238E27FC236}">
                <a16:creationId xmlns:a16="http://schemas.microsoft.com/office/drawing/2014/main" id="{D3BC5549-17F1-16E6-D2FF-FF280E84271C}"/>
              </a:ext>
            </a:extLst>
          </p:cNvPr>
          <p:cNvPicPr>
            <a:picLocks noChangeAspect="1"/>
          </p:cNvPicPr>
          <p:nvPr/>
        </p:nvPicPr>
        <p:blipFill>
          <a:blip r:embed="rId2"/>
          <a:stretch>
            <a:fillRect/>
          </a:stretch>
        </p:blipFill>
        <p:spPr>
          <a:xfrm>
            <a:off x="1463040" y="359453"/>
            <a:ext cx="6658496" cy="4739903"/>
          </a:xfrm>
          <a:prstGeom prst="rect">
            <a:avLst/>
          </a:prstGeom>
        </p:spPr>
      </p:pic>
      <p:sp>
        <p:nvSpPr>
          <p:cNvPr id="6" name="TextBox 5">
            <a:extLst>
              <a:ext uri="{FF2B5EF4-FFF2-40B4-BE49-F238E27FC236}">
                <a16:creationId xmlns:a16="http://schemas.microsoft.com/office/drawing/2014/main" id="{E1B354C1-3BCD-6A92-7052-F4545486D92C}"/>
              </a:ext>
            </a:extLst>
          </p:cNvPr>
          <p:cNvSpPr txBox="1"/>
          <p:nvPr/>
        </p:nvSpPr>
        <p:spPr>
          <a:xfrm>
            <a:off x="0" y="44144"/>
            <a:ext cx="3752193" cy="369332"/>
          </a:xfrm>
          <a:prstGeom prst="rect">
            <a:avLst/>
          </a:prstGeom>
          <a:noFill/>
        </p:spPr>
        <p:txBody>
          <a:bodyPr wrap="square" rtlCol="0">
            <a:spAutoFit/>
          </a:bodyPr>
          <a:lstStyle/>
          <a:p>
            <a:r>
              <a:rPr lang="en-US" sz="1800" b="1" u="sng">
                <a:solidFill>
                  <a:schemeClr val="bg1"/>
                </a:solidFill>
              </a:rPr>
              <a:t>Scatter Plot</a:t>
            </a:r>
          </a:p>
        </p:txBody>
      </p:sp>
    </p:spTree>
    <p:extLst>
      <p:ext uri="{BB962C8B-B14F-4D97-AF65-F5344CB8AC3E}">
        <p14:creationId xmlns:p14="http://schemas.microsoft.com/office/powerpoint/2010/main" val="3509796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A788C-4326-112D-5C82-4B592C3E7C33}"/>
              </a:ext>
            </a:extLst>
          </p:cNvPr>
          <p:cNvSpPr txBox="1"/>
          <p:nvPr/>
        </p:nvSpPr>
        <p:spPr>
          <a:xfrm>
            <a:off x="567559" y="1210792"/>
            <a:ext cx="8103475" cy="3108543"/>
          </a:xfrm>
          <a:prstGeom prst="rect">
            <a:avLst/>
          </a:prstGeom>
          <a:noFill/>
        </p:spPr>
        <p:txBody>
          <a:bodyPr wrap="square" lIns="91440" tIns="45720" rIns="91440" bIns="45720" rtlCol="0" anchor="t">
            <a:spAutoFit/>
          </a:bodyPr>
          <a:lstStyle/>
          <a:p>
            <a:pPr marL="438150" indent="-285750">
              <a:buFont typeface="Arial"/>
              <a:buChar char="•"/>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As the bid size is increasing, the</a:t>
            </a:r>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a:t>
            </a: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cycle </a:t>
            </a:r>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time </a:t>
            </a: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is increasing.</a:t>
            </a:r>
          </a:p>
          <a:p>
            <a:pPr marL="438150" indent="-285750">
              <a:buFont typeface="Arial"/>
              <a:buChar char="•"/>
            </a:pPr>
            <a:endPar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438150" indent="-285750">
              <a:buFont typeface="Arial"/>
              <a:buChar char="•"/>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North America has the highest average time cycle.</a:t>
            </a:r>
          </a:p>
          <a:p>
            <a:pPr marL="438150" indent="-285750">
              <a:buFont typeface="Arial"/>
              <a:buChar char="•"/>
            </a:pPr>
            <a:endPar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438150" indent="-285750">
              <a:buFont typeface="Arial"/>
              <a:buChar char="•"/>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The time stamps ZQT6(The Product Design team generates a configuration comprising technical specifications, which is then reviewed for completeness by the BSS before being sent to the Seller for approval),ZQT8(The request is returned to the BSS who, after reviewing and finalizing the document, submits it for approval to the Proposal Support Manager)</a:t>
            </a:r>
          </a:p>
          <a:p>
            <a:pPr marL="438150" indent="-285750">
              <a:buFont typeface="Arial"/>
              <a:buChar char="•"/>
            </a:pPr>
            <a:endPar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438150" indent="-285750">
              <a:buFont typeface="Arial"/>
              <a:buChar char="•"/>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William from North America has the projects with the highest bid size and greater time cycle.</a:t>
            </a:r>
          </a:p>
          <a:p>
            <a:pPr marL="438150" indent="-285750">
              <a:buFont typeface="Arial"/>
              <a:buChar char="•"/>
            </a:pPr>
            <a:endPar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438150" indent="-285750">
              <a:buFont typeface="Arial"/>
              <a:buChar char="•"/>
            </a:pPr>
            <a:endPar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pPr marL="438150" indent="-285750">
              <a:buFont typeface="Arial"/>
              <a:buChar char="•"/>
            </a:pPr>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id="{58FDB67C-46BA-7CBE-1019-31450A07D3E3}"/>
              </a:ext>
            </a:extLst>
          </p:cNvPr>
          <p:cNvSpPr txBox="1"/>
          <p:nvPr/>
        </p:nvSpPr>
        <p:spPr>
          <a:xfrm>
            <a:off x="636927" y="466659"/>
            <a:ext cx="7674654" cy="461665"/>
          </a:xfrm>
          <a:prstGeom prst="rect">
            <a:avLst/>
          </a:prstGeom>
          <a:noFill/>
        </p:spPr>
        <p:txBody>
          <a:bodyPr wrap="square" rtlCol="0">
            <a:spAutoFit/>
          </a:bodyPr>
          <a:lstStyle/>
          <a:p>
            <a:r>
              <a:rPr lang="en-US" sz="2400" b="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Analysis of the Bid Size and Time Cycle Complexity.</a:t>
            </a:r>
          </a:p>
        </p:txBody>
      </p:sp>
    </p:spTree>
    <p:extLst>
      <p:ext uri="{BB962C8B-B14F-4D97-AF65-F5344CB8AC3E}">
        <p14:creationId xmlns:p14="http://schemas.microsoft.com/office/powerpoint/2010/main" val="23219055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C165-30DB-DB8C-1E39-5B8A32F7F924}"/>
              </a:ext>
            </a:extLst>
          </p:cNvPr>
          <p:cNvSpPr>
            <a:spLocks noGrp="1"/>
          </p:cNvSpPr>
          <p:nvPr>
            <p:ph type="title"/>
          </p:nvPr>
        </p:nvSpPr>
        <p:spPr>
          <a:xfrm>
            <a:off x="4462925" y="2390938"/>
            <a:ext cx="3967800" cy="836853"/>
          </a:xfrm>
        </p:spPr>
        <p:txBody>
          <a:bodyPr/>
          <a:lstStyle/>
          <a:p>
            <a:endParaRPr lang="en-US" sz="2400" b="1">
              <a:solidFill>
                <a:schemeClr val="bg1"/>
              </a:solidFill>
            </a:endParaRPr>
          </a:p>
        </p:txBody>
      </p:sp>
      <p:sp>
        <p:nvSpPr>
          <p:cNvPr id="3" name="Title 2">
            <a:extLst>
              <a:ext uri="{FF2B5EF4-FFF2-40B4-BE49-F238E27FC236}">
                <a16:creationId xmlns:a16="http://schemas.microsoft.com/office/drawing/2014/main" id="{0D687917-0CA9-A8D5-CC87-1955C990C282}"/>
              </a:ext>
            </a:extLst>
          </p:cNvPr>
          <p:cNvSpPr>
            <a:spLocks noGrp="1"/>
          </p:cNvSpPr>
          <p:nvPr>
            <p:ph type="title" idx="2"/>
          </p:nvPr>
        </p:nvSpPr>
        <p:spPr>
          <a:xfrm>
            <a:off x="4462925" y="1602363"/>
            <a:ext cx="1235700" cy="783766"/>
          </a:xfrm>
        </p:spPr>
        <p:txBody>
          <a:bodyPr/>
          <a:lstStyle/>
          <a:p>
            <a:endParaRPr lang="en-US" sz="2400" b="1">
              <a:solidFill>
                <a:schemeClr val="bg1"/>
              </a:solidFill>
            </a:endParaRPr>
          </a:p>
        </p:txBody>
      </p:sp>
      <p:pic>
        <p:nvPicPr>
          <p:cNvPr id="5" name="Picture 4" descr="A diagram of a computer">
            <a:extLst>
              <a:ext uri="{FF2B5EF4-FFF2-40B4-BE49-F238E27FC236}">
                <a16:creationId xmlns:a16="http://schemas.microsoft.com/office/drawing/2014/main" id="{04507F2D-4976-92A7-5FCC-577E31F51C63}"/>
              </a:ext>
            </a:extLst>
          </p:cNvPr>
          <p:cNvPicPr>
            <a:picLocks noChangeAspect="1"/>
          </p:cNvPicPr>
          <p:nvPr/>
        </p:nvPicPr>
        <p:blipFill>
          <a:blip r:embed="rId3"/>
          <a:stretch>
            <a:fillRect/>
          </a:stretch>
        </p:blipFill>
        <p:spPr>
          <a:xfrm>
            <a:off x="0" y="365760"/>
            <a:ext cx="9144000" cy="4749660"/>
          </a:xfrm>
          <a:prstGeom prst="rect">
            <a:avLst/>
          </a:prstGeom>
        </p:spPr>
      </p:pic>
      <p:sp>
        <p:nvSpPr>
          <p:cNvPr id="6" name="TextBox 5">
            <a:extLst>
              <a:ext uri="{FF2B5EF4-FFF2-40B4-BE49-F238E27FC236}">
                <a16:creationId xmlns:a16="http://schemas.microsoft.com/office/drawing/2014/main" id="{1A309689-303B-DD93-D009-DDACF81CCAD8}"/>
              </a:ext>
            </a:extLst>
          </p:cNvPr>
          <p:cNvSpPr txBox="1"/>
          <p:nvPr/>
        </p:nvSpPr>
        <p:spPr>
          <a:xfrm>
            <a:off x="-1" y="0"/>
            <a:ext cx="7699879" cy="461665"/>
          </a:xfrm>
          <a:prstGeom prst="rect">
            <a:avLst/>
          </a:prstGeom>
          <a:noFill/>
        </p:spPr>
        <p:txBody>
          <a:bodyPr wrap="square" lIns="91440" tIns="45720" rIns="91440" bIns="45720" rtlCol="0" anchor="t">
            <a:spAutoFit/>
          </a:bodyPr>
          <a:lstStyle/>
          <a:p>
            <a:r>
              <a:rPr lang="en-US" sz="2400" b="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Superimposed Swimlane Process Map</a:t>
            </a:r>
          </a:p>
        </p:txBody>
      </p:sp>
    </p:spTree>
    <p:extLst>
      <p:ext uri="{BB962C8B-B14F-4D97-AF65-F5344CB8AC3E}">
        <p14:creationId xmlns:p14="http://schemas.microsoft.com/office/powerpoint/2010/main" val="2868913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2C395-F9F7-EB30-65B5-7CBBF5FD1E2C}"/>
              </a:ext>
            </a:extLst>
          </p:cNvPr>
          <p:cNvSpPr>
            <a:spLocks noGrp="1"/>
          </p:cNvSpPr>
          <p:nvPr>
            <p:ph type="title"/>
          </p:nvPr>
        </p:nvSpPr>
        <p:spPr>
          <a:xfrm>
            <a:off x="1965455" y="0"/>
            <a:ext cx="5213089" cy="841800"/>
          </a:xfrm>
        </p:spPr>
        <p:txBody>
          <a:bodyPr/>
          <a:lstStyle/>
          <a:p>
            <a:r>
              <a:rPr lang="en-US" b="1">
                <a:latin typeface="Calibri Light" panose="020F0302020204030204" pitchFamily="34" charset="0"/>
                <a:ea typeface="Calibri Light" panose="020F0302020204030204" pitchFamily="34" charset="0"/>
                <a:cs typeface="Calibri Light" panose="020F0302020204030204" pitchFamily="34" charset="0"/>
              </a:rPr>
              <a:t>Fishbone Diagram</a:t>
            </a:r>
          </a:p>
        </p:txBody>
      </p:sp>
      <p:pic>
        <p:nvPicPr>
          <p:cNvPr id="110" name="Picture 109">
            <a:extLst>
              <a:ext uri="{FF2B5EF4-FFF2-40B4-BE49-F238E27FC236}">
                <a16:creationId xmlns:a16="http://schemas.microsoft.com/office/drawing/2014/main" id="{84BCA684-91AB-2DC4-F2F1-D998239B97A0}"/>
              </a:ext>
            </a:extLst>
          </p:cNvPr>
          <p:cNvPicPr>
            <a:picLocks noChangeAspect="1"/>
          </p:cNvPicPr>
          <p:nvPr/>
        </p:nvPicPr>
        <p:blipFill>
          <a:blip r:embed="rId2"/>
          <a:stretch>
            <a:fillRect/>
          </a:stretch>
        </p:blipFill>
        <p:spPr>
          <a:xfrm>
            <a:off x="685800" y="920779"/>
            <a:ext cx="7772400" cy="3617825"/>
          </a:xfrm>
          <a:prstGeom prst="rect">
            <a:avLst/>
          </a:prstGeom>
        </p:spPr>
      </p:pic>
    </p:spTree>
    <p:extLst>
      <p:ext uri="{BB962C8B-B14F-4D97-AF65-F5344CB8AC3E}">
        <p14:creationId xmlns:p14="http://schemas.microsoft.com/office/powerpoint/2010/main" val="288753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0"/>
          <p:cNvSpPr txBox="1">
            <a:spLocks noGrp="1"/>
          </p:cNvSpPr>
          <p:nvPr>
            <p:ph type="title"/>
          </p:nvPr>
        </p:nvSpPr>
        <p:spPr>
          <a:xfrm>
            <a:off x="735775" y="856525"/>
            <a:ext cx="3323700" cy="110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Voice of Customers	</a:t>
            </a:r>
          </a:p>
        </p:txBody>
      </p:sp>
      <p:sp>
        <p:nvSpPr>
          <p:cNvPr id="226" name="Google Shape;226;p30"/>
          <p:cNvSpPr txBox="1">
            <a:spLocks noGrp="1"/>
          </p:cNvSpPr>
          <p:nvPr>
            <p:ph type="subTitle" idx="1"/>
          </p:nvPr>
        </p:nvSpPr>
        <p:spPr>
          <a:xfrm>
            <a:off x="735900" y="1574835"/>
            <a:ext cx="3836100" cy="2180100"/>
          </a:xfrm>
          <a:prstGeom prst="rect">
            <a:avLst/>
          </a:prstGeom>
        </p:spPr>
        <p:txBody>
          <a:bodyPr spcFirstLastPara="1" wrap="square" lIns="91425" tIns="91425" rIns="91425" bIns="91425" anchor="t" anchorCtr="0">
            <a:noAutofit/>
          </a:bodyPr>
          <a:lstStyle/>
          <a:p>
            <a:pPr marL="0" indent="0">
              <a:buNone/>
            </a:pPr>
            <a:r>
              <a:rPr lang="en-US" sz="1600" b="1">
                <a:latin typeface="Calibri" panose="020F0502020204030204" pitchFamily="34" charset="0"/>
                <a:cs typeface="Calibri" panose="020F0502020204030204" pitchFamily="34" charset="0"/>
                <a:sym typeface="IBM Plex Mono"/>
              </a:rPr>
              <a:t>Extended</a:t>
            </a:r>
            <a:r>
              <a:rPr lang="en-US" sz="1600" b="1">
                <a:latin typeface="Calibri" panose="020F0502020204030204" pitchFamily="34" charset="0"/>
                <a:cs typeface="Calibri" panose="020F0502020204030204" pitchFamily="34" charset="0"/>
              </a:rPr>
              <a:t> proposal delivery times are resulting in sales losses, while the support team’s skill gaps hinder prompt decision-making.</a:t>
            </a:r>
          </a:p>
        </p:txBody>
      </p:sp>
      <p:pic>
        <p:nvPicPr>
          <p:cNvPr id="227" name="Google Shape;227;p30"/>
          <p:cNvPicPr preferRelativeResize="0">
            <a:picLocks noGrp="1"/>
          </p:cNvPicPr>
          <p:nvPr>
            <p:ph type="pic" idx="2"/>
          </p:nvPr>
        </p:nvPicPr>
        <p:blipFill rotWithShape="1">
          <a:blip r:embed="rId3">
            <a:alphaModFix/>
          </a:blip>
          <a:srcRect t="16653" b="16653"/>
          <a:stretch/>
        </p:blipFill>
        <p:spPr>
          <a:xfrm>
            <a:off x="4927175" y="911250"/>
            <a:ext cx="3323700" cy="3321000"/>
          </a:xfrm>
          <a:prstGeom prst="ellipse">
            <a:avLst/>
          </a:prstGeom>
        </p:spPr>
      </p:pic>
      <p:pic>
        <p:nvPicPr>
          <p:cNvPr id="228" name="Google Shape;228;p30"/>
          <p:cNvPicPr preferRelativeResize="0"/>
          <p:nvPr/>
        </p:nvPicPr>
        <p:blipFill rotWithShape="1">
          <a:blip r:embed="rId4">
            <a:alphaModFix/>
          </a:blip>
          <a:srcRect l="129" r="129"/>
          <a:stretch/>
        </p:blipFill>
        <p:spPr>
          <a:xfrm>
            <a:off x="7915671" y="3991205"/>
            <a:ext cx="886082" cy="875172"/>
          </a:xfrm>
          <a:prstGeom prst="rect">
            <a:avLst/>
          </a:prstGeom>
          <a:noFill/>
          <a:ln>
            <a:noFill/>
          </a:ln>
        </p:spPr>
      </p:pic>
      <p:pic>
        <p:nvPicPr>
          <p:cNvPr id="229" name="Google Shape;229;p30"/>
          <p:cNvPicPr preferRelativeResize="0"/>
          <p:nvPr/>
        </p:nvPicPr>
        <p:blipFill>
          <a:blip r:embed="rId5">
            <a:alphaModFix/>
          </a:blip>
          <a:stretch>
            <a:fillRect/>
          </a:stretch>
        </p:blipFill>
        <p:spPr>
          <a:xfrm>
            <a:off x="8094637" y="636176"/>
            <a:ext cx="336100" cy="3077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34AA2-F58F-C027-ADDB-92F7D922726F}"/>
              </a:ext>
            </a:extLst>
          </p:cNvPr>
          <p:cNvSpPr>
            <a:spLocks noGrp="1"/>
          </p:cNvSpPr>
          <p:nvPr>
            <p:ph type="title"/>
          </p:nvPr>
        </p:nvSpPr>
        <p:spPr>
          <a:xfrm>
            <a:off x="872026" y="2150850"/>
            <a:ext cx="7399947" cy="841800"/>
          </a:xfrm>
        </p:spPr>
        <p:txBody>
          <a:bodyPr/>
          <a:lstStyle/>
          <a:p>
            <a:pPr algn="ctr"/>
            <a:r>
              <a:rPr lang="en-US" sz="2800" b="1">
                <a:latin typeface="Calibri Light" panose="020F0302020204030204" pitchFamily="34" charset="0"/>
                <a:ea typeface="Calibri Light" panose="020F0302020204030204" pitchFamily="34" charset="0"/>
                <a:cs typeface="Calibri Light" panose="020F0302020204030204" pitchFamily="34" charset="0"/>
              </a:rPr>
              <a:t>Improvement(Recommended Solution)</a:t>
            </a:r>
          </a:p>
        </p:txBody>
      </p:sp>
    </p:spTree>
    <p:extLst>
      <p:ext uri="{BB962C8B-B14F-4D97-AF65-F5344CB8AC3E}">
        <p14:creationId xmlns:p14="http://schemas.microsoft.com/office/powerpoint/2010/main" val="22744080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95EB8-3940-EE08-F740-C4F033ECC91C}"/>
              </a:ext>
            </a:extLst>
          </p:cNvPr>
          <p:cNvSpPr>
            <a:spLocks noGrp="1"/>
          </p:cNvSpPr>
          <p:nvPr>
            <p:ph type="title"/>
          </p:nvPr>
        </p:nvSpPr>
        <p:spPr>
          <a:xfrm>
            <a:off x="0" y="66300"/>
            <a:ext cx="5134841" cy="817965"/>
          </a:xfrm>
        </p:spPr>
        <p:txBody>
          <a:bodyPr/>
          <a:lstStyle/>
          <a:p>
            <a:r>
              <a:rPr lang="en-US" sz="2000" b="1">
                <a:latin typeface="Calibri Light" panose="020F0302020204030204" pitchFamily="34" charset="0"/>
                <a:ea typeface="Calibri Light" panose="020F0302020204030204" pitchFamily="34" charset="0"/>
                <a:cs typeface="Calibri Light" panose="020F0302020204030204" pitchFamily="34" charset="0"/>
              </a:rPr>
              <a:t>Improvement(Recommended Solution): </a:t>
            </a:r>
            <a:r>
              <a:rPr lang="en-US" sz="2000">
                <a:latin typeface="Calibri"/>
                <a:cs typeface="Calibri"/>
              </a:rPr>
              <a:t>Solution for the Concern raised by Sellers Feedback:</a:t>
            </a:r>
            <a:br>
              <a:rPr lang="en-US" sz="2000" b="1">
                <a:latin typeface="Calibri" panose="020F0502020204030204" pitchFamily="34" charset="0"/>
                <a:cs typeface="Calibri" panose="020F0502020204030204" pitchFamily="34" charset="0"/>
              </a:rPr>
            </a:br>
            <a:br>
              <a:rPr lang="en-US" sz="2000" b="1">
                <a:latin typeface="Calibri" panose="020F0502020204030204" pitchFamily="34" charset="0"/>
                <a:cs typeface="Calibri" panose="020F0502020204030204" pitchFamily="34" charset="0"/>
              </a:rPr>
            </a:br>
            <a:r>
              <a:rPr lang="en-US" sz="2000" b="1">
                <a:solidFill>
                  <a:srgbClr val="D1D5DB"/>
                </a:solidFill>
                <a:latin typeface="Calibri"/>
                <a:cs typeface="Calibri"/>
              </a:rPr>
              <a:t>                                                                                                                                                                                                       </a:t>
            </a:r>
            <a:br>
              <a:rPr lang="en-US" sz="2000" b="1" i="0">
                <a:effectLst/>
                <a:latin typeface="Calibri" panose="020F0502020204030204" pitchFamily="34" charset="0"/>
                <a:cs typeface="Calibri" panose="020F0502020204030204" pitchFamily="34" charset="0"/>
              </a:rPr>
            </a:br>
            <a:br>
              <a:rPr lang="en-US" sz="2000" b="1" i="0">
                <a:effectLst/>
                <a:latin typeface="Calibri" panose="020F0502020204030204" pitchFamily="34" charset="0"/>
                <a:cs typeface="Calibri" panose="020F0502020204030204" pitchFamily="34" charset="0"/>
              </a:rPr>
            </a:br>
            <a:br>
              <a:rPr lang="en-US" sz="2000" b="1" i="0">
                <a:effectLst/>
                <a:latin typeface="Calibri" panose="020F0502020204030204" pitchFamily="34" charset="0"/>
                <a:cs typeface="Calibri" panose="020F0502020204030204" pitchFamily="34" charset="0"/>
              </a:rPr>
            </a:br>
            <a:br>
              <a:rPr lang="en-US" sz="2000" b="1" i="0">
                <a:effectLst/>
                <a:latin typeface="Calibri" panose="020F0502020204030204" pitchFamily="34" charset="0"/>
                <a:cs typeface="Calibri" panose="020F0502020204030204" pitchFamily="34" charset="0"/>
              </a:rPr>
            </a:br>
            <a:r>
              <a:rPr lang="en-US" sz="2000" b="1" i="0">
                <a:solidFill>
                  <a:srgbClr val="D1D5DB"/>
                </a:solidFill>
                <a:effectLst/>
                <a:latin typeface="Söhne"/>
              </a:rPr>
              <a:t>.</a:t>
            </a:r>
            <a:br>
              <a:rPr lang="en-US" sz="2000" b="1">
                <a:latin typeface="Calibri" panose="020F0502020204030204" pitchFamily="34" charset="0"/>
                <a:cs typeface="Calibri" panose="020F0502020204030204" pitchFamily="34" charset="0"/>
              </a:rPr>
            </a:br>
            <a:endParaRPr lang="en-US" sz="2000" b="1">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589CC5A7-2D10-A62B-9D91-9E64E7F500BF}"/>
              </a:ext>
            </a:extLst>
          </p:cNvPr>
          <p:cNvSpPr txBox="1"/>
          <p:nvPr/>
        </p:nvSpPr>
        <p:spPr>
          <a:xfrm>
            <a:off x="1753466" y="1283710"/>
            <a:ext cx="622372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aseline="0">
                <a:solidFill>
                  <a:schemeClr val="bg1"/>
                </a:solidFill>
                <a:latin typeface="Calibri"/>
              </a:rPr>
              <a:t>Proposing a </a:t>
            </a:r>
            <a:r>
              <a:rPr lang="en-US" sz="1800" b="1" u="sng" baseline="0">
                <a:solidFill>
                  <a:schemeClr val="bg1"/>
                </a:solidFill>
                <a:latin typeface="Calibri"/>
              </a:rPr>
              <a:t>new application</a:t>
            </a:r>
            <a:r>
              <a:rPr lang="en-US" sz="1800" baseline="0">
                <a:solidFill>
                  <a:schemeClr val="bg1"/>
                </a:solidFill>
                <a:latin typeface="Calibri"/>
              </a:rPr>
              <a:t> with a user-friendly interface and </a:t>
            </a:r>
            <a:r>
              <a:rPr lang="en-US" sz="1800" b="1" u="sng" baseline="0">
                <a:solidFill>
                  <a:schemeClr val="bg1"/>
                </a:solidFill>
                <a:latin typeface="Calibri"/>
              </a:rPr>
              <a:t>powerful AI</a:t>
            </a:r>
            <a:r>
              <a:rPr lang="en-US" sz="1800" baseline="0">
                <a:solidFill>
                  <a:schemeClr val="bg1"/>
                </a:solidFill>
                <a:latin typeface="Calibri"/>
              </a:rPr>
              <a:t> capabilities to streamline the ERP submission </a:t>
            </a:r>
            <a:r>
              <a:rPr lang="en-US" sz="1800">
                <a:solidFill>
                  <a:schemeClr val="bg1"/>
                </a:solidFill>
                <a:latin typeface="Calibri"/>
              </a:rPr>
              <a:t>process.</a:t>
            </a:r>
            <a:endParaRPr lang="en-US" sz="1800">
              <a:solidFill>
                <a:schemeClr val="bg1"/>
              </a:solidFill>
            </a:endParaRPr>
          </a:p>
        </p:txBody>
      </p:sp>
    </p:spTree>
    <p:extLst>
      <p:ext uri="{BB962C8B-B14F-4D97-AF65-F5344CB8AC3E}">
        <p14:creationId xmlns:p14="http://schemas.microsoft.com/office/powerpoint/2010/main" val="594391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BA8D-34A2-8E94-7C47-0F4AF4E4D5D0}"/>
              </a:ext>
            </a:extLst>
          </p:cNvPr>
          <p:cNvSpPr>
            <a:spLocks noGrp="1"/>
          </p:cNvSpPr>
          <p:nvPr>
            <p:ph type="title"/>
          </p:nvPr>
        </p:nvSpPr>
        <p:spPr>
          <a:xfrm>
            <a:off x="-1" y="0"/>
            <a:ext cx="7971047" cy="841800"/>
          </a:xfrm>
        </p:spPr>
        <p:txBody>
          <a:bodyPr/>
          <a:lstStyle/>
          <a:p>
            <a:r>
              <a:rPr lang="en-US" sz="2000" b="1">
                <a:latin typeface="Calibri"/>
                <a:cs typeface="Calibri"/>
              </a:rPr>
              <a:t> </a:t>
            </a:r>
            <a:r>
              <a:rPr lang="en-US" sz="2000" b="1">
                <a:latin typeface="Calibri Light" panose="020F0302020204030204" pitchFamily="34" charset="0"/>
                <a:ea typeface="Calibri Light" panose="020F0302020204030204" pitchFamily="34" charset="0"/>
                <a:cs typeface="Calibri Light" panose="020F0302020204030204" pitchFamily="34" charset="0"/>
              </a:rPr>
              <a:t>Improvement(Recommended Solution): </a:t>
            </a:r>
            <a:r>
              <a:rPr lang="en-US" sz="2000">
                <a:latin typeface="Calibri"/>
                <a:cs typeface="Calibri"/>
              </a:rPr>
              <a:t>Solution for the Concern raised by BSS Feedback: </a:t>
            </a:r>
            <a:endParaRPr lang="en-US" sz="2000"/>
          </a:p>
        </p:txBody>
      </p:sp>
      <p:sp>
        <p:nvSpPr>
          <p:cNvPr id="3" name="TextBox 2">
            <a:extLst>
              <a:ext uri="{FF2B5EF4-FFF2-40B4-BE49-F238E27FC236}">
                <a16:creationId xmlns:a16="http://schemas.microsoft.com/office/drawing/2014/main" id="{C3B2EE82-A524-9D96-7699-002C64F4996D}"/>
              </a:ext>
            </a:extLst>
          </p:cNvPr>
          <p:cNvSpPr txBox="1"/>
          <p:nvPr/>
        </p:nvSpPr>
        <p:spPr>
          <a:xfrm>
            <a:off x="2040082" y="836468"/>
            <a:ext cx="539288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b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b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Implementing</a:t>
            </a:r>
            <a:r>
              <a:rPr lang="en-US" sz="1800" u="sng">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'Poka-Yoke'</a:t>
            </a:r>
            <a: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methodology with mandatory and validation fields, alongside an AI program leveraging knowledge mining and bid records database access, to minimize errors and efficiently identify missing or vital client information in the request submission process.​</a:t>
            </a:r>
            <a:b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br>
            <a:r>
              <a:rPr lang="en-US" sz="1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17394609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1E286AC-46CB-3D8C-042C-9861C5BF7C82}"/>
              </a:ext>
            </a:extLst>
          </p:cNvPr>
          <p:cNvSpPr txBox="1"/>
          <p:nvPr/>
        </p:nvSpPr>
        <p:spPr>
          <a:xfrm>
            <a:off x="0" y="307571"/>
            <a:ext cx="9144000" cy="4647426"/>
          </a:xfrm>
          <a:prstGeom prst="rect">
            <a:avLst/>
          </a:prstGeom>
          <a:noFill/>
        </p:spPr>
        <p:txBody>
          <a:bodyPr wrap="square">
            <a:spAutoFit/>
          </a:bodyPr>
          <a:lstStyle/>
          <a:p>
            <a:r>
              <a:rPr lang="en-US" sz="32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Improvement(Recommended Solution)</a:t>
            </a:r>
            <a:r>
              <a:rPr lang="en-US" sz="3200" b="0" i="0">
                <a:solidFill>
                  <a:schemeClr val="bg1"/>
                </a:solidFill>
                <a:effectLst/>
                <a:latin typeface="Calibri" panose="020F0502020204030204" pitchFamily="34" charset="0"/>
                <a:cs typeface="Calibri" panose="020F0502020204030204" pitchFamily="34" charset="0"/>
              </a:rPr>
              <a:t>:</a:t>
            </a:r>
          </a:p>
          <a:p>
            <a:endParaRPr lang="en-US" sz="2400">
              <a:solidFill>
                <a:schemeClr val="bg1"/>
              </a:solidFill>
              <a:latin typeface="Calibri" panose="020F0502020204030204" pitchFamily="34" charset="0"/>
              <a:cs typeface="Calibri" panose="020F0502020204030204" pitchFamily="34" charset="0"/>
            </a:endParaRPr>
          </a:p>
          <a:p>
            <a:r>
              <a:rPr lang="en-US" sz="2400" b="0" i="0">
                <a:solidFill>
                  <a:schemeClr val="bg1"/>
                </a:solidFill>
                <a:effectLst/>
                <a:latin typeface="Calibri" panose="020F0502020204030204" pitchFamily="34" charset="0"/>
                <a:cs typeface="Calibri" panose="020F0502020204030204" pitchFamily="34" charset="0"/>
              </a:rPr>
              <a:t>1. To address interlinked bottlenecks stages due to configuration errors, we propose implementing a standardized configuration template as a baseline, followed by utilizing an AI system for accuracy confirmation. This strategy aims to enhance </a:t>
            </a:r>
            <a:r>
              <a:rPr lang="en-US" sz="2400" b="1" i="0">
                <a:solidFill>
                  <a:schemeClr val="bg1"/>
                </a:solidFill>
                <a:effectLst/>
                <a:latin typeface="Calibri" panose="020F0502020204030204" pitchFamily="34" charset="0"/>
                <a:cs typeface="Calibri" panose="020F0502020204030204" pitchFamily="34" charset="0"/>
              </a:rPr>
              <a:t>operational efficiency </a:t>
            </a:r>
            <a:r>
              <a:rPr lang="en-US" sz="2400" i="0">
                <a:solidFill>
                  <a:schemeClr val="bg1"/>
                </a:solidFill>
                <a:effectLst/>
                <a:latin typeface="Calibri" panose="020F0502020204030204" pitchFamily="34" charset="0"/>
                <a:cs typeface="Calibri" panose="020F0502020204030204" pitchFamily="34" charset="0"/>
              </a:rPr>
              <a:t>and</a:t>
            </a:r>
            <a:r>
              <a:rPr lang="en-US" sz="2400" b="1" i="0">
                <a:solidFill>
                  <a:schemeClr val="bg1"/>
                </a:solidFill>
                <a:effectLst/>
                <a:latin typeface="Calibri" panose="020F0502020204030204" pitchFamily="34" charset="0"/>
                <a:cs typeface="Calibri" panose="020F0502020204030204" pitchFamily="34" charset="0"/>
              </a:rPr>
              <a:t> effectiveness.</a:t>
            </a:r>
          </a:p>
          <a:p>
            <a:endParaRPr lang="en-US" sz="2400" b="1">
              <a:solidFill>
                <a:schemeClr val="bg1"/>
              </a:solidFill>
              <a:latin typeface="Calibri" panose="020F0502020204030204" pitchFamily="34" charset="0"/>
              <a:cs typeface="Calibri" panose="020F0502020204030204" pitchFamily="34" charset="0"/>
            </a:endParaRPr>
          </a:p>
          <a:p>
            <a:r>
              <a:rPr lang="en-US" sz="2400">
                <a:solidFill>
                  <a:schemeClr val="bg1"/>
                </a:solidFill>
                <a:latin typeface="Calibri" panose="020F0502020204030204" pitchFamily="34" charset="0"/>
                <a:cs typeface="Calibri" panose="020F0502020204030204" pitchFamily="34" charset="0"/>
              </a:rPr>
              <a:t>2. </a:t>
            </a:r>
            <a:r>
              <a:rPr lang="en-US" sz="2400" b="0" i="0">
                <a:solidFill>
                  <a:schemeClr val="bg1"/>
                </a:solidFill>
                <a:effectLst/>
                <a:latin typeface="Söhne"/>
              </a:rPr>
              <a:t>Proposing the integration of </a:t>
            </a:r>
            <a:r>
              <a:rPr lang="en-US" sz="2400" b="1" i="0">
                <a:solidFill>
                  <a:schemeClr val="bg1"/>
                </a:solidFill>
                <a:effectLst/>
                <a:latin typeface="Söhne"/>
              </a:rPr>
              <a:t>Robotic Process Automation </a:t>
            </a:r>
            <a:r>
              <a:rPr lang="en-US" sz="2400" b="0" i="0">
                <a:solidFill>
                  <a:schemeClr val="bg1"/>
                </a:solidFill>
                <a:effectLst/>
                <a:latin typeface="Söhne"/>
              </a:rPr>
              <a:t>(RPA) for document generation at ZQT8, allowing BSS agents to focus on proofreading proposals, minimizing delays, and streamlining the process before submission to the Seller.</a:t>
            </a:r>
            <a:endParaRPr lang="en-US" sz="2400">
              <a:solidFill>
                <a:schemeClr val="bg1"/>
              </a:solidFill>
            </a:endParaRPr>
          </a:p>
          <a:p>
            <a:endParaRPr lang="en-US" sz="240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95374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D1A4E-78B3-0343-0DB4-596E0BD9E5B5}"/>
              </a:ext>
            </a:extLst>
          </p:cNvPr>
          <p:cNvSpPr>
            <a:spLocks noGrp="1"/>
          </p:cNvSpPr>
          <p:nvPr>
            <p:ph type="title"/>
          </p:nvPr>
        </p:nvSpPr>
        <p:spPr>
          <a:xfrm>
            <a:off x="872026" y="0"/>
            <a:ext cx="7399947" cy="841800"/>
          </a:xfrm>
        </p:spPr>
        <p:txBody>
          <a:bodyPr/>
          <a:lstStyle/>
          <a:p>
            <a:r>
              <a:rPr lang="en-US"/>
              <a:t>Recommended Process Map</a:t>
            </a:r>
          </a:p>
        </p:txBody>
      </p:sp>
      <p:pic>
        <p:nvPicPr>
          <p:cNvPr id="4" name="Picture 3">
            <a:extLst>
              <a:ext uri="{FF2B5EF4-FFF2-40B4-BE49-F238E27FC236}">
                <a16:creationId xmlns:a16="http://schemas.microsoft.com/office/drawing/2014/main" id="{8AC508B6-C3DD-C1F4-7BD7-9E237460084B}"/>
              </a:ext>
            </a:extLst>
          </p:cNvPr>
          <p:cNvPicPr>
            <a:picLocks noChangeAspect="1"/>
          </p:cNvPicPr>
          <p:nvPr/>
        </p:nvPicPr>
        <p:blipFill>
          <a:blip r:embed="rId2"/>
          <a:stretch>
            <a:fillRect/>
          </a:stretch>
        </p:blipFill>
        <p:spPr>
          <a:xfrm>
            <a:off x="685799" y="657208"/>
            <a:ext cx="7772400" cy="4394350"/>
          </a:xfrm>
          <a:prstGeom prst="rect">
            <a:avLst/>
          </a:prstGeom>
        </p:spPr>
      </p:pic>
    </p:spTree>
    <p:extLst>
      <p:ext uri="{BB962C8B-B14F-4D97-AF65-F5344CB8AC3E}">
        <p14:creationId xmlns:p14="http://schemas.microsoft.com/office/powerpoint/2010/main" val="2814693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E7AE3-EF0F-E039-4A1C-1FA29FFC265F}"/>
              </a:ext>
            </a:extLst>
          </p:cNvPr>
          <p:cNvSpPr>
            <a:spLocks noGrp="1"/>
          </p:cNvSpPr>
          <p:nvPr>
            <p:ph type="title"/>
          </p:nvPr>
        </p:nvSpPr>
        <p:spPr>
          <a:xfrm>
            <a:off x="0" y="0"/>
            <a:ext cx="3967800" cy="841800"/>
          </a:xfrm>
        </p:spPr>
        <p:txBody>
          <a:bodyPr/>
          <a:lstStyle/>
          <a:p>
            <a:r>
              <a:rPr lang="en-US" b="1"/>
              <a:t>Control:</a:t>
            </a:r>
          </a:p>
        </p:txBody>
      </p:sp>
      <p:sp>
        <p:nvSpPr>
          <p:cNvPr id="4" name="TextBox 3">
            <a:extLst>
              <a:ext uri="{FF2B5EF4-FFF2-40B4-BE49-F238E27FC236}">
                <a16:creationId xmlns:a16="http://schemas.microsoft.com/office/drawing/2014/main" id="{D457481C-E896-F8BA-7A66-DCEA84842DB6}"/>
              </a:ext>
            </a:extLst>
          </p:cNvPr>
          <p:cNvSpPr txBox="1"/>
          <p:nvPr/>
        </p:nvSpPr>
        <p:spPr>
          <a:xfrm>
            <a:off x="70834" y="1184856"/>
            <a:ext cx="8879983" cy="2800767"/>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q"/>
            </a:pPr>
            <a:r>
              <a:rPr lang="en-US" sz="1600" b="0" i="0">
                <a:solidFill>
                  <a:schemeClr val="bg1"/>
                </a:solidFill>
                <a:effectLst/>
                <a:latin typeface="Calibri Light"/>
                <a:ea typeface="Calibri Light"/>
                <a:cs typeface="Calibri Light"/>
              </a:rPr>
              <a:t>Continue to invest in </a:t>
            </a:r>
            <a:r>
              <a:rPr lang="en-US" sz="1600" b="1" i="0" u="sng">
                <a:solidFill>
                  <a:schemeClr val="accent2">
                    <a:lumMod val="75000"/>
                  </a:schemeClr>
                </a:solidFill>
                <a:effectLst/>
                <a:latin typeface="Calibri Light"/>
                <a:ea typeface="Calibri Light"/>
                <a:cs typeface="Calibri Light"/>
              </a:rPr>
              <a:t>training</a:t>
            </a:r>
            <a:r>
              <a:rPr lang="en-US" sz="1600" b="0" i="0">
                <a:solidFill>
                  <a:schemeClr val="bg1"/>
                </a:solidFill>
                <a:effectLst/>
                <a:latin typeface="Calibri Light"/>
                <a:ea typeface="Calibri Light"/>
                <a:cs typeface="Calibri Light"/>
              </a:rPr>
              <a:t> for Bid Support Specialists to ensure they are proficient in using the new AI capabilities and standardized processes. Regular skill assessments can be part of this control mechanism.</a:t>
            </a:r>
          </a:p>
          <a:p>
            <a:pPr marL="285750" indent="-285750">
              <a:buFont typeface="Wingdings" panose="05000000000000000000" pitchFamily="2" charset="2"/>
              <a:buChar char="q"/>
            </a:pPr>
            <a:r>
              <a:rPr lang="en-US" sz="1600" b="0" i="0">
                <a:solidFill>
                  <a:schemeClr val="bg1"/>
                </a:solidFill>
                <a:effectLst/>
                <a:latin typeface="Calibri Light"/>
                <a:ea typeface="Calibri Light"/>
                <a:cs typeface="Calibri Light"/>
              </a:rPr>
              <a:t>Develop clear</a:t>
            </a:r>
            <a:r>
              <a:rPr lang="en-US" sz="1600" b="1" i="0" u="sng">
                <a:solidFill>
                  <a:schemeClr val="accent2">
                    <a:lumMod val="75000"/>
                  </a:schemeClr>
                </a:solidFill>
                <a:effectLst/>
                <a:latin typeface="Calibri Light"/>
                <a:ea typeface="Calibri Light"/>
                <a:cs typeface="Calibri Light"/>
              </a:rPr>
              <a:t> escalation protocols</a:t>
            </a:r>
            <a:r>
              <a:rPr lang="en-US" sz="1600" b="0" i="0">
                <a:solidFill>
                  <a:schemeClr val="bg1"/>
                </a:solidFill>
                <a:effectLst/>
                <a:latin typeface="Calibri Light"/>
                <a:ea typeface="Calibri Light"/>
                <a:cs typeface="Calibri Light"/>
              </a:rPr>
              <a:t> for any issues that may arise during the proposal creation process. This will ensure that problems are addressed promptly and effectively.</a:t>
            </a:r>
          </a:p>
          <a:p>
            <a:pPr marL="285750" indent="-285750">
              <a:buFont typeface="Wingdings" panose="05000000000000000000" pitchFamily="2" charset="2"/>
              <a:buChar char="q"/>
            </a:pPr>
            <a:r>
              <a:rPr lang="en-US" sz="1600">
                <a:solidFill>
                  <a:schemeClr val="bg1"/>
                </a:solidFill>
                <a:latin typeface="Calibri Light"/>
                <a:ea typeface="Calibri Light"/>
                <a:cs typeface="Calibri Light"/>
              </a:rPr>
              <a:t> </a:t>
            </a:r>
            <a:r>
              <a:rPr lang="en-US" sz="1600" b="0" i="0">
                <a:solidFill>
                  <a:schemeClr val="bg1"/>
                </a:solidFill>
                <a:effectLst/>
                <a:latin typeface="Calibri Light"/>
                <a:ea typeface="Calibri Light"/>
                <a:cs typeface="Calibri Light"/>
              </a:rPr>
              <a:t>Maintain a dedicated </a:t>
            </a:r>
            <a:r>
              <a:rPr lang="en-US" sz="1600" b="1" i="0" u="sng">
                <a:solidFill>
                  <a:schemeClr val="accent2">
                    <a:lumMod val="75000"/>
                  </a:schemeClr>
                </a:solidFill>
                <a:effectLst/>
                <a:latin typeface="Calibri Light"/>
                <a:ea typeface="Calibri Light"/>
                <a:cs typeface="Calibri Light"/>
              </a:rPr>
              <a:t>team</a:t>
            </a:r>
            <a:r>
              <a:rPr lang="en-US" sz="1600" b="0" i="0">
                <a:solidFill>
                  <a:schemeClr val="bg1"/>
                </a:solidFill>
                <a:effectLst/>
                <a:latin typeface="Calibri Light"/>
                <a:ea typeface="Calibri Light"/>
                <a:cs typeface="Calibri Light"/>
              </a:rPr>
              <a:t> responsible for ongoing process improvement. This team can analyze the data and feedback collected during the Control phase to identify further opportunities for optimization.</a:t>
            </a:r>
            <a:endParaRPr lang="en-US" sz="1600">
              <a:solidFill>
                <a:schemeClr val="bg1"/>
              </a:solidFill>
              <a:latin typeface="Calibri Light"/>
              <a:ea typeface="Calibri Light"/>
              <a:cs typeface="Calibri Light"/>
            </a:endParaRPr>
          </a:p>
          <a:p>
            <a:pPr marL="285750" indent="-285750">
              <a:buFont typeface="Wingdings" panose="05000000000000000000" pitchFamily="2" charset="2"/>
              <a:buChar char="q"/>
            </a:pPr>
            <a:r>
              <a:rPr lang="en-US" sz="1600" b="0" i="0">
                <a:solidFill>
                  <a:schemeClr val="bg1"/>
                </a:solidFill>
                <a:effectLst/>
                <a:latin typeface="Calibri Light"/>
                <a:ea typeface="Calibri Light"/>
                <a:cs typeface="Calibri Light"/>
              </a:rPr>
              <a:t>Schedule</a:t>
            </a:r>
            <a:r>
              <a:rPr lang="en-US" sz="1600" b="1" i="0" u="sng">
                <a:solidFill>
                  <a:schemeClr val="accent2">
                    <a:lumMod val="75000"/>
                  </a:schemeClr>
                </a:solidFill>
                <a:effectLst/>
                <a:latin typeface="Calibri Light"/>
                <a:ea typeface="Calibri Light"/>
                <a:cs typeface="Calibri Light"/>
              </a:rPr>
              <a:t> periodic reviews</a:t>
            </a:r>
            <a:r>
              <a:rPr lang="en-US" sz="1600" b="0" i="0">
                <a:solidFill>
                  <a:schemeClr val="bg1"/>
                </a:solidFill>
                <a:effectLst/>
                <a:latin typeface="Calibri Light"/>
                <a:ea typeface="Calibri Light"/>
                <a:cs typeface="Calibri Light"/>
              </a:rPr>
              <a:t> at the management level to assess the effectiveness of the new processes and technology. These reviews can help ensure that the improvements are aligned with the company's strategic goals.</a:t>
            </a:r>
            <a:endParaRPr lang="en-US" sz="1600">
              <a:solidFill>
                <a:schemeClr val="bg1"/>
              </a:solidFill>
              <a:latin typeface="Calibri Light"/>
              <a:ea typeface="Calibri Light"/>
              <a:cs typeface="Calibri Light"/>
            </a:endParaRPr>
          </a:p>
        </p:txBody>
      </p:sp>
    </p:spTree>
    <p:extLst>
      <p:ext uri="{BB962C8B-B14F-4D97-AF65-F5344CB8AC3E}">
        <p14:creationId xmlns:p14="http://schemas.microsoft.com/office/powerpoint/2010/main" val="2763353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subTitle" idx="4"/>
          </p:nvPr>
        </p:nvSpPr>
        <p:spPr>
          <a:xfrm>
            <a:off x="179220" y="4411639"/>
            <a:ext cx="2869200" cy="4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a:latin typeface="Calibri Light" panose="020F0302020204030204" pitchFamily="34" charset="0"/>
                <a:ea typeface="Calibri Light" panose="020F0302020204030204" pitchFamily="34" charset="0"/>
                <a:cs typeface="Calibri Light" panose="020F0302020204030204" pitchFamily="34" charset="0"/>
                <a:sym typeface="IBM Plex Mono"/>
              </a:rPr>
              <a:t>Estimated Cost of investment in the Process Improvement:</a:t>
            </a:r>
          </a:p>
          <a:p>
            <a:pPr marL="0" lvl="0" indent="0" algn="l" rtl="0">
              <a:spcBef>
                <a:spcPts val="0"/>
              </a:spcBef>
              <a:spcAft>
                <a:spcPts val="0"/>
              </a:spcAft>
              <a:buNone/>
            </a:pPr>
            <a:endParaRPr lang="en-US" sz="1400">
              <a:latin typeface="Calibri Light" panose="020F0302020204030204" pitchFamily="34" charset="0"/>
              <a:ea typeface="Calibri Light" panose="020F0302020204030204" pitchFamily="34" charset="0"/>
              <a:cs typeface="Calibri Light" panose="020F0302020204030204" pitchFamily="34" charset="0"/>
              <a:sym typeface="IBM Plex Mono"/>
            </a:endParaRPr>
          </a:p>
          <a:p>
            <a:pPr marL="0" lvl="0" indent="0" algn="l" rtl="0">
              <a:spcBef>
                <a:spcPts val="0"/>
              </a:spcBef>
              <a:spcAft>
                <a:spcPts val="0"/>
              </a:spcAft>
              <a:buNone/>
            </a:pPr>
            <a:r>
              <a:rPr lang="en-US" sz="1400" b="1">
                <a:latin typeface="Calibri Light" panose="020F0302020204030204" pitchFamily="34" charset="0"/>
                <a:ea typeface="Calibri Light" panose="020F0302020204030204" pitchFamily="34" charset="0"/>
                <a:cs typeface="Calibri Light" panose="020F0302020204030204" pitchFamily="34" charset="0"/>
                <a:sym typeface="IBM Plex Mono"/>
              </a:rPr>
              <a:t>$750,000</a:t>
            </a:r>
          </a:p>
        </p:txBody>
      </p:sp>
      <p:sp>
        <p:nvSpPr>
          <p:cNvPr id="246" name="Google Shape;246;p32"/>
          <p:cNvSpPr txBox="1">
            <a:spLocks noGrp="1"/>
          </p:cNvSpPr>
          <p:nvPr>
            <p:ph type="title"/>
          </p:nvPr>
        </p:nvSpPr>
        <p:spPr>
          <a:xfrm>
            <a:off x="0" y="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Conclusion:</a:t>
            </a:r>
            <a:endParaRPr/>
          </a:p>
        </p:txBody>
      </p:sp>
      <p:sp>
        <p:nvSpPr>
          <p:cNvPr id="247" name="Google Shape;247;p32"/>
          <p:cNvSpPr txBox="1">
            <a:spLocks noGrp="1"/>
          </p:cNvSpPr>
          <p:nvPr>
            <p:ph type="subTitle" idx="1"/>
          </p:nvPr>
        </p:nvSpPr>
        <p:spPr>
          <a:xfrm>
            <a:off x="3798184" y="1496675"/>
            <a:ext cx="2869200" cy="12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Projected Savings:</a:t>
            </a:r>
            <a:r>
              <a:rPr lang="en-US" sz="1400" b="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$1.2 Million</a:t>
            </a:r>
            <a:endParaRPr sz="1400" b="1">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48" name="Google Shape;248;p32"/>
          <p:cNvSpPr txBox="1">
            <a:spLocks noGrp="1"/>
          </p:cNvSpPr>
          <p:nvPr>
            <p:ph type="subTitle" idx="2"/>
          </p:nvPr>
        </p:nvSpPr>
        <p:spPr>
          <a:xfrm>
            <a:off x="95374" y="2117966"/>
            <a:ext cx="2869200" cy="123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Expected Average Cycle time: </a:t>
            </a:r>
            <a:r>
              <a:rPr lang="en-US" sz="1400" b="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26.86 days	</a:t>
            </a:r>
            <a:endParaRPr sz="1400" b="1">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49" name="Google Shape;249;p32"/>
          <p:cNvSpPr txBox="1">
            <a:spLocks noGrp="1"/>
          </p:cNvSpPr>
          <p:nvPr>
            <p:ph type="subTitle" idx="3"/>
          </p:nvPr>
        </p:nvSpPr>
        <p:spPr>
          <a:xfrm>
            <a:off x="105938" y="1745711"/>
            <a:ext cx="2869200" cy="4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400">
                <a:latin typeface="Calibri Light" panose="020F0302020204030204" pitchFamily="34" charset="0"/>
                <a:ea typeface="Calibri Light" panose="020F0302020204030204" pitchFamily="34" charset="0"/>
                <a:cs typeface="Calibri Light" panose="020F0302020204030204" pitchFamily="34" charset="0"/>
                <a:sym typeface="IBM Plex Mono"/>
              </a:rPr>
              <a:t>Current Average Cycle time : </a:t>
            </a:r>
            <a:r>
              <a:rPr lang="en" sz="1400" b="1">
                <a:latin typeface="Calibri Light" panose="020F0302020204030204" pitchFamily="34" charset="0"/>
                <a:ea typeface="Calibri Light" panose="020F0302020204030204" pitchFamily="34" charset="0"/>
                <a:cs typeface="Calibri Light" panose="020F0302020204030204" pitchFamily="34" charset="0"/>
                <a:sym typeface="IBM Plex Mono"/>
              </a:rPr>
              <a:t>31.6 days</a:t>
            </a:r>
            <a:endParaRPr sz="1400" b="1">
              <a:latin typeface="Calibri Light" panose="020F0302020204030204" pitchFamily="34" charset="0"/>
              <a:ea typeface="Calibri Light" panose="020F0302020204030204" pitchFamily="34" charset="0"/>
              <a:cs typeface="Calibri Light" panose="020F0302020204030204" pitchFamily="34" charset="0"/>
              <a:sym typeface="IBM Plex Mono"/>
            </a:endParaRPr>
          </a:p>
        </p:txBody>
      </p:sp>
      <p:sp>
        <p:nvSpPr>
          <p:cNvPr id="250" name="Google Shape;250;p32"/>
          <p:cNvSpPr/>
          <p:nvPr/>
        </p:nvSpPr>
        <p:spPr>
          <a:xfrm>
            <a:off x="201254" y="701186"/>
            <a:ext cx="740400" cy="74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3983653" y="630352"/>
            <a:ext cx="740400" cy="74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32"/>
          <p:cNvGrpSpPr/>
          <p:nvPr/>
        </p:nvGrpSpPr>
        <p:grpSpPr>
          <a:xfrm>
            <a:off x="4203028" y="812289"/>
            <a:ext cx="322508" cy="273494"/>
            <a:chOff x="2661459" y="2015001"/>
            <a:chExt cx="322508" cy="273494"/>
          </a:xfrm>
        </p:grpSpPr>
        <p:sp>
          <p:nvSpPr>
            <p:cNvPr id="253" name="Google Shape;253;p32"/>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2"/>
          <p:cNvSpPr/>
          <p:nvPr/>
        </p:nvSpPr>
        <p:spPr>
          <a:xfrm>
            <a:off x="347113" y="858353"/>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32"/>
          <p:cNvPicPr preferRelativeResize="0"/>
          <p:nvPr/>
        </p:nvPicPr>
        <p:blipFill>
          <a:blip r:embed="rId3">
            <a:alphaModFix/>
          </a:blip>
          <a:stretch>
            <a:fillRect/>
          </a:stretch>
        </p:blipFill>
        <p:spPr>
          <a:xfrm>
            <a:off x="7286096" y="305955"/>
            <a:ext cx="886082" cy="875171"/>
          </a:xfrm>
          <a:prstGeom prst="rect">
            <a:avLst/>
          </a:prstGeom>
          <a:noFill/>
          <a:ln>
            <a:noFill/>
          </a:ln>
        </p:spPr>
      </p:pic>
      <p:pic>
        <p:nvPicPr>
          <p:cNvPr id="257" name="Google Shape;257;p32"/>
          <p:cNvPicPr preferRelativeResize="0"/>
          <p:nvPr/>
        </p:nvPicPr>
        <p:blipFill>
          <a:blip r:embed="rId4">
            <a:alphaModFix/>
          </a:blip>
          <a:stretch>
            <a:fillRect/>
          </a:stretch>
        </p:blipFill>
        <p:spPr>
          <a:xfrm>
            <a:off x="7997212" y="4083901"/>
            <a:ext cx="336100" cy="307729"/>
          </a:xfrm>
          <a:prstGeom prst="rect">
            <a:avLst/>
          </a:prstGeom>
          <a:noFill/>
          <a:ln>
            <a:noFill/>
          </a:ln>
        </p:spPr>
      </p:pic>
      <p:grpSp>
        <p:nvGrpSpPr>
          <p:cNvPr id="2" name="Google Shape;281;p33">
            <a:extLst>
              <a:ext uri="{FF2B5EF4-FFF2-40B4-BE49-F238E27FC236}">
                <a16:creationId xmlns:a16="http://schemas.microsoft.com/office/drawing/2014/main" id="{46FF4CF2-1A3D-9F90-DFAE-E6B3137E333F}"/>
              </a:ext>
            </a:extLst>
          </p:cNvPr>
          <p:cNvGrpSpPr/>
          <p:nvPr/>
        </p:nvGrpSpPr>
        <p:grpSpPr>
          <a:xfrm>
            <a:off x="257577" y="2801154"/>
            <a:ext cx="830688" cy="759853"/>
            <a:chOff x="3988156" y="3380210"/>
            <a:chExt cx="353954" cy="318880"/>
          </a:xfrm>
        </p:grpSpPr>
        <p:sp>
          <p:nvSpPr>
            <p:cNvPr id="3" name="Google Shape;282;p33">
              <a:extLst>
                <a:ext uri="{FF2B5EF4-FFF2-40B4-BE49-F238E27FC236}">
                  <a16:creationId xmlns:a16="http://schemas.microsoft.com/office/drawing/2014/main" id="{3C430E65-031E-D890-5170-624CC555EEDA}"/>
                </a:ext>
              </a:extLst>
            </p:cNvPr>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83;p33">
              <a:extLst>
                <a:ext uri="{FF2B5EF4-FFF2-40B4-BE49-F238E27FC236}">
                  <a16:creationId xmlns:a16="http://schemas.microsoft.com/office/drawing/2014/main" id="{CCAE94D9-0AB7-6A8D-6DF7-E24D8FEC12C2}"/>
                </a:ext>
              </a:extLst>
            </p:cNvPr>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84;p33">
              <a:extLst>
                <a:ext uri="{FF2B5EF4-FFF2-40B4-BE49-F238E27FC236}">
                  <a16:creationId xmlns:a16="http://schemas.microsoft.com/office/drawing/2014/main" id="{7DB10162-82B4-6B2C-B003-306C1554C45E}"/>
                </a:ext>
              </a:extLst>
            </p:cNvPr>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33">
              <a:extLst>
                <a:ext uri="{FF2B5EF4-FFF2-40B4-BE49-F238E27FC236}">
                  <a16:creationId xmlns:a16="http://schemas.microsoft.com/office/drawing/2014/main" id="{00072C57-BAD5-5AFB-DD74-1EBF05C3454F}"/>
                </a:ext>
              </a:extLst>
            </p:cNvPr>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86;p33">
              <a:extLst>
                <a:ext uri="{FF2B5EF4-FFF2-40B4-BE49-F238E27FC236}">
                  <a16:creationId xmlns:a16="http://schemas.microsoft.com/office/drawing/2014/main" id="{A10A3DFE-9442-9BE0-A88A-554003E0A61F}"/>
                </a:ext>
              </a:extLst>
            </p:cNvPr>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05599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BF7DA-0106-601E-B73C-B9AEC772C5B0}"/>
              </a:ext>
            </a:extLst>
          </p:cNvPr>
          <p:cNvSpPr>
            <a:spLocks noGrp="1"/>
          </p:cNvSpPr>
          <p:nvPr>
            <p:ph type="ctrTitle"/>
          </p:nvPr>
        </p:nvSpPr>
        <p:spPr>
          <a:xfrm>
            <a:off x="2368160" y="1373115"/>
            <a:ext cx="4354200" cy="1545000"/>
          </a:xfrm>
        </p:spPr>
        <p:txBody>
          <a:bodyPr/>
          <a:lstStyle/>
          <a:p>
            <a:r>
              <a:rPr lang="en-US" b="1"/>
              <a:t>Thank You</a:t>
            </a:r>
          </a:p>
        </p:txBody>
      </p:sp>
    </p:spTree>
    <p:extLst>
      <p:ext uri="{BB962C8B-B14F-4D97-AF65-F5344CB8AC3E}">
        <p14:creationId xmlns:p14="http://schemas.microsoft.com/office/powerpoint/2010/main" val="53789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1"/>
          <p:cNvPicPr preferRelativeResize="0"/>
          <p:nvPr/>
        </p:nvPicPr>
        <p:blipFill>
          <a:blip r:embed="rId3">
            <a:alphaModFix/>
          </a:blip>
          <a:stretch>
            <a:fillRect/>
          </a:stretch>
        </p:blipFill>
        <p:spPr>
          <a:xfrm>
            <a:off x="897925" y="1099375"/>
            <a:ext cx="3373599" cy="2932123"/>
          </a:xfrm>
          <a:prstGeom prst="rect">
            <a:avLst/>
          </a:prstGeom>
          <a:noFill/>
          <a:ln>
            <a:noFill/>
          </a:ln>
        </p:spPr>
      </p:pic>
      <p:sp>
        <p:nvSpPr>
          <p:cNvPr id="235" name="Google Shape;235;p31"/>
          <p:cNvSpPr txBox="1">
            <a:spLocks noGrp="1"/>
          </p:cNvSpPr>
          <p:nvPr>
            <p:ph type="title"/>
          </p:nvPr>
        </p:nvSpPr>
        <p:spPr>
          <a:xfrm>
            <a:off x="4411409" y="1386014"/>
            <a:ext cx="3967800" cy="7652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err="1">
                <a:latin typeface="Calibri Light" panose="020F0302020204030204" pitchFamily="34" charset="0"/>
                <a:ea typeface="Calibri Light" panose="020F0302020204030204" pitchFamily="34" charset="0"/>
                <a:cs typeface="Calibri Light" panose="020F0302020204030204" pitchFamily="34" charset="0"/>
              </a:rPr>
              <a:t>Gentech</a:t>
            </a:r>
            <a:r>
              <a:rPr lang="en-US" sz="1400">
                <a:latin typeface="Calibri Light" panose="020F0302020204030204" pitchFamily="34" charset="0"/>
                <a:ea typeface="Calibri Light" panose="020F0302020204030204" pitchFamily="34" charset="0"/>
                <a:cs typeface="Calibri Light" panose="020F0302020204030204" pitchFamily="34" charset="0"/>
              </a:rPr>
              <a:t>  faced a significant revenue decline of </a:t>
            </a:r>
            <a:r>
              <a:rPr lang="en-US" sz="1400" b="1" u="sng">
                <a:latin typeface="Calibri Light" panose="020F0302020204030204" pitchFamily="34" charset="0"/>
                <a:ea typeface="Calibri Light" panose="020F0302020204030204" pitchFamily="34" charset="0"/>
                <a:cs typeface="Calibri Light" panose="020F0302020204030204" pitchFamily="34" charset="0"/>
              </a:rPr>
              <a:t>18%</a:t>
            </a:r>
            <a:r>
              <a:rPr lang="en-US" sz="1400">
                <a:latin typeface="Calibri Light" panose="020F0302020204030204" pitchFamily="34" charset="0"/>
                <a:ea typeface="Calibri Light" panose="020F0302020204030204" pitchFamily="34" charset="0"/>
                <a:cs typeface="Calibri Light" panose="020F0302020204030204" pitchFamily="34" charset="0"/>
              </a:rPr>
              <a:t> in the last two years, primarily attributed to prolonged cycle times in the Proposal Creation Process. This inefficient process is marked by excessive approval steps, and redundant tasks, leading to increased operational time, foregone revenue, and diminished customer satisfaction. The aim of this project is to optimize the Proposal Creation Process, with a target of reducing cycle times by </a:t>
            </a:r>
            <a:r>
              <a:rPr lang="en-US" sz="1400" b="1" u="sng">
                <a:latin typeface="Calibri Light" panose="020F0302020204030204" pitchFamily="34" charset="0"/>
                <a:ea typeface="Calibri Light" panose="020F0302020204030204" pitchFamily="34" charset="0"/>
                <a:cs typeface="Calibri Light" panose="020F0302020204030204" pitchFamily="34" charset="0"/>
              </a:rPr>
              <a:t>15%</a:t>
            </a:r>
            <a:r>
              <a:rPr lang="en-US" sz="1400">
                <a:latin typeface="Calibri Light" panose="020F0302020204030204" pitchFamily="34" charset="0"/>
                <a:ea typeface="Calibri Light" panose="020F0302020204030204" pitchFamily="34" charset="0"/>
                <a:cs typeface="Calibri Light" panose="020F0302020204030204" pitchFamily="34" charset="0"/>
              </a:rPr>
              <a:t>, ultimately driving operational excellence, cost reduction, and market reinvigoration.</a:t>
            </a:r>
            <a:endParaRPr sz="14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36" name="Google Shape;236;p31"/>
          <p:cNvSpPr txBox="1">
            <a:spLocks noGrp="1"/>
          </p:cNvSpPr>
          <p:nvPr>
            <p:ph type="title" idx="2"/>
          </p:nvPr>
        </p:nvSpPr>
        <p:spPr>
          <a:xfrm>
            <a:off x="4198909" y="224323"/>
            <a:ext cx="3889024" cy="788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200" b="1">
                <a:latin typeface="Calibri Light" panose="020F0302020204030204" pitchFamily="34" charset="0"/>
                <a:ea typeface="Calibri Light" panose="020F0302020204030204" pitchFamily="34" charset="0"/>
                <a:cs typeface="Calibri Light" panose="020F0302020204030204" pitchFamily="34" charset="0"/>
              </a:rPr>
              <a:t>Economic Bottleneck</a:t>
            </a:r>
          </a:p>
        </p:txBody>
      </p:sp>
      <p:grpSp>
        <p:nvGrpSpPr>
          <p:cNvPr id="237" name="Google Shape;237;p31"/>
          <p:cNvGrpSpPr/>
          <p:nvPr/>
        </p:nvGrpSpPr>
        <p:grpSpPr>
          <a:xfrm>
            <a:off x="440600" y="2031749"/>
            <a:ext cx="3689875" cy="2319573"/>
            <a:chOff x="440600" y="2031749"/>
            <a:chExt cx="3689875" cy="2319573"/>
          </a:xfrm>
        </p:grpSpPr>
        <p:pic>
          <p:nvPicPr>
            <p:cNvPr id="238" name="Google Shape;238;p31"/>
            <p:cNvPicPr preferRelativeResize="0"/>
            <p:nvPr/>
          </p:nvPicPr>
          <p:blipFill>
            <a:blip r:embed="rId4">
              <a:alphaModFix/>
            </a:blip>
            <a:stretch>
              <a:fillRect/>
            </a:stretch>
          </p:blipFill>
          <p:spPr>
            <a:xfrm>
              <a:off x="713222" y="3633722"/>
              <a:ext cx="641075" cy="717600"/>
            </a:xfrm>
            <a:prstGeom prst="rect">
              <a:avLst/>
            </a:prstGeom>
            <a:noFill/>
            <a:ln>
              <a:noFill/>
            </a:ln>
          </p:spPr>
        </p:pic>
        <p:pic>
          <p:nvPicPr>
            <p:cNvPr id="239" name="Google Shape;239;p31"/>
            <p:cNvPicPr preferRelativeResize="0"/>
            <p:nvPr/>
          </p:nvPicPr>
          <p:blipFill>
            <a:blip r:embed="rId5">
              <a:alphaModFix/>
            </a:blip>
            <a:stretch>
              <a:fillRect/>
            </a:stretch>
          </p:blipFill>
          <p:spPr>
            <a:xfrm>
              <a:off x="440600" y="2031749"/>
              <a:ext cx="395857" cy="359033"/>
            </a:xfrm>
            <a:prstGeom prst="rect">
              <a:avLst/>
            </a:prstGeom>
            <a:noFill/>
            <a:ln>
              <a:noFill/>
            </a:ln>
          </p:spPr>
        </p:pic>
        <p:pic>
          <p:nvPicPr>
            <p:cNvPr id="240" name="Google Shape;240;p31"/>
            <p:cNvPicPr preferRelativeResize="0"/>
            <p:nvPr/>
          </p:nvPicPr>
          <p:blipFill>
            <a:blip r:embed="rId6">
              <a:alphaModFix/>
            </a:blip>
            <a:stretch>
              <a:fillRect/>
            </a:stretch>
          </p:blipFill>
          <p:spPr>
            <a:xfrm>
              <a:off x="3916174" y="3537539"/>
              <a:ext cx="214300" cy="493963"/>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2"/>
          <p:cNvSpPr txBox="1">
            <a:spLocks noGrp="1"/>
          </p:cNvSpPr>
          <p:nvPr>
            <p:ph type="subTitle" idx="4"/>
          </p:nvPr>
        </p:nvSpPr>
        <p:spPr>
          <a:xfrm>
            <a:off x="4242505" y="2402534"/>
            <a:ext cx="2869200" cy="4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Calibri Light" panose="020F0302020204030204" pitchFamily="34" charset="0"/>
                <a:ea typeface="Calibri Light" panose="020F0302020204030204" pitchFamily="34" charset="0"/>
                <a:cs typeface="Calibri Light" panose="020F0302020204030204" pitchFamily="34" charset="0"/>
                <a:sym typeface="IBM Plex Mono"/>
              </a:rPr>
              <a:t>Scope</a:t>
            </a:r>
            <a:endParaRPr>
              <a:latin typeface="Calibri Light" panose="020F0302020204030204" pitchFamily="34" charset="0"/>
              <a:ea typeface="Calibri Light" panose="020F0302020204030204" pitchFamily="34" charset="0"/>
              <a:cs typeface="Calibri Light" panose="020F0302020204030204" pitchFamily="34" charset="0"/>
              <a:sym typeface="IBM Plex Mono"/>
            </a:endParaRPr>
          </a:p>
        </p:txBody>
      </p:sp>
      <p:sp>
        <p:nvSpPr>
          <p:cNvPr id="246" name="Google Shape;246;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Objective &amp; Scope	</a:t>
            </a:r>
            <a:endParaRPr/>
          </a:p>
        </p:txBody>
      </p:sp>
      <p:sp>
        <p:nvSpPr>
          <p:cNvPr id="247" name="Google Shape;247;p32"/>
          <p:cNvSpPr txBox="1">
            <a:spLocks noGrp="1"/>
          </p:cNvSpPr>
          <p:nvPr>
            <p:ph type="subTitle" idx="1"/>
          </p:nvPr>
        </p:nvSpPr>
        <p:spPr>
          <a:xfrm>
            <a:off x="4178111" y="2733047"/>
            <a:ext cx="2869200" cy="1232700"/>
          </a:xfrm>
          <a:prstGeom prst="rect">
            <a:avLst/>
          </a:prstGeom>
        </p:spPr>
        <p:txBody>
          <a:bodyPr spcFirstLastPara="1" wrap="square" lIns="91425" tIns="91425" rIns="91425" bIns="91425" anchor="t" anchorCtr="0">
            <a:noAutofit/>
          </a:body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200" b="0" i="1"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Within Scope</a:t>
            </a:r>
            <a:r>
              <a:rPr kumimoji="0" lang="en-US" altLang="en-US" sz="12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a:t>
            </a:r>
            <a:r>
              <a:rPr kumimoji="0" lang="en-US" altLang="en-US" sz="12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Sellers, BSS, Proposal Support Managers, Product Design Teams, Pricing Teams, and the Brand Managers collaborate to achieve a minimum of 15% reduction in the overall cycle time for each proposal, spanning all geographic locations and brands.</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1200" b="0" i="1"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Out of Scope</a:t>
            </a:r>
            <a:r>
              <a:rPr kumimoji="0" lang="en-US" altLang="en-US" sz="12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a:t>
            </a:r>
            <a:r>
              <a:rPr kumimoji="0" lang="en-US" altLang="en-US" sz="12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Effective Conversion of a Proposal.</a:t>
            </a:r>
            <a:endParaRPr kumimoji="0" lang="en-US" altLang="en-US" sz="12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rtl="0">
              <a:spcBef>
                <a:spcPts val="0"/>
              </a:spcBef>
              <a:spcAft>
                <a:spcPts val="0"/>
              </a:spcAft>
              <a:buNone/>
            </a:pPr>
            <a:endParaRPr>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48" name="Google Shape;248;p32"/>
          <p:cNvSpPr txBox="1">
            <a:spLocks noGrp="1"/>
          </p:cNvSpPr>
          <p:nvPr>
            <p:ph type="subTitle" idx="2"/>
          </p:nvPr>
        </p:nvSpPr>
        <p:spPr>
          <a:xfrm>
            <a:off x="720000" y="2897138"/>
            <a:ext cx="2869200" cy="1232700"/>
          </a:xfrm>
          <a:prstGeom prst="rect">
            <a:avLst/>
          </a:prstGeom>
        </p:spPr>
        <p:txBody>
          <a:bodyPr spcFirstLastPara="1" wrap="square" lIns="91425" tIns="91425" rIns="91425" bIns="91425" anchor="t" anchorCtr="0">
            <a:noAutofit/>
          </a:bodyPr>
          <a:lstStyle/>
          <a:p>
            <a:pPr marL="0" indent="0"/>
            <a:r>
              <a:rPr kumimoji="0" lang="en-US" altLang="en-US" sz="12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Revamp the proposal process by eliminating inefficiencies and redundant tasks to enhance operational cycle time by 15%.</a:t>
            </a:r>
          </a:p>
          <a:p>
            <a:pPr marL="0" lvl="0" indent="0" algn="l" rtl="0">
              <a:spcBef>
                <a:spcPts val="0"/>
              </a:spcBef>
              <a:spcAft>
                <a:spcPts val="0"/>
              </a:spcAft>
              <a:buNone/>
            </a:pPr>
            <a:endParaRPr>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49" name="Google Shape;249;p32"/>
          <p:cNvSpPr txBox="1">
            <a:spLocks noGrp="1"/>
          </p:cNvSpPr>
          <p:nvPr>
            <p:ph type="subTitle" idx="3"/>
          </p:nvPr>
        </p:nvSpPr>
        <p:spPr>
          <a:xfrm>
            <a:off x="724124" y="2441170"/>
            <a:ext cx="2869200" cy="438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Calibri Light" panose="020F0302020204030204" pitchFamily="34" charset="0"/>
                <a:ea typeface="Calibri Light" panose="020F0302020204030204" pitchFamily="34" charset="0"/>
                <a:cs typeface="Calibri Light" panose="020F0302020204030204" pitchFamily="34" charset="0"/>
                <a:sym typeface="IBM Plex Mono"/>
              </a:rPr>
              <a:t>Objective</a:t>
            </a:r>
            <a:endParaRPr>
              <a:latin typeface="Calibri Light" panose="020F0302020204030204" pitchFamily="34" charset="0"/>
              <a:ea typeface="Calibri Light" panose="020F0302020204030204" pitchFamily="34" charset="0"/>
              <a:cs typeface="Calibri Light" panose="020F0302020204030204" pitchFamily="34" charset="0"/>
              <a:sym typeface="IBM Plex Mono"/>
            </a:endParaRPr>
          </a:p>
        </p:txBody>
      </p:sp>
      <p:sp>
        <p:nvSpPr>
          <p:cNvPr id="250" name="Google Shape;250;p32"/>
          <p:cNvSpPr/>
          <p:nvPr/>
        </p:nvSpPr>
        <p:spPr>
          <a:xfrm>
            <a:off x="845198" y="1576949"/>
            <a:ext cx="740400" cy="74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2"/>
          <p:cNvSpPr/>
          <p:nvPr/>
        </p:nvSpPr>
        <p:spPr>
          <a:xfrm>
            <a:off x="4427974" y="1576949"/>
            <a:ext cx="740400" cy="7404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32"/>
          <p:cNvGrpSpPr/>
          <p:nvPr/>
        </p:nvGrpSpPr>
        <p:grpSpPr>
          <a:xfrm>
            <a:off x="4608713" y="1771765"/>
            <a:ext cx="322508" cy="273494"/>
            <a:chOff x="2661459" y="2015001"/>
            <a:chExt cx="322508" cy="273494"/>
          </a:xfrm>
        </p:grpSpPr>
        <p:sp>
          <p:nvSpPr>
            <p:cNvPr id="253" name="Google Shape;253;p32"/>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2"/>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2"/>
          <p:cNvSpPr/>
          <p:nvPr/>
        </p:nvSpPr>
        <p:spPr>
          <a:xfrm>
            <a:off x="997496" y="1734116"/>
            <a:ext cx="389187" cy="355927"/>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6" name="Google Shape;256;p32"/>
          <p:cNvPicPr preferRelativeResize="0"/>
          <p:nvPr/>
        </p:nvPicPr>
        <p:blipFill>
          <a:blip r:embed="rId3">
            <a:alphaModFix/>
          </a:blip>
          <a:stretch>
            <a:fillRect/>
          </a:stretch>
        </p:blipFill>
        <p:spPr>
          <a:xfrm>
            <a:off x="7286096" y="305955"/>
            <a:ext cx="886082" cy="875171"/>
          </a:xfrm>
          <a:prstGeom prst="rect">
            <a:avLst/>
          </a:prstGeom>
          <a:noFill/>
          <a:ln>
            <a:noFill/>
          </a:ln>
        </p:spPr>
      </p:pic>
      <p:pic>
        <p:nvPicPr>
          <p:cNvPr id="257" name="Google Shape;257;p32"/>
          <p:cNvPicPr preferRelativeResize="0"/>
          <p:nvPr/>
        </p:nvPicPr>
        <p:blipFill>
          <a:blip r:embed="rId4">
            <a:alphaModFix/>
          </a:blip>
          <a:stretch>
            <a:fillRect/>
          </a:stretch>
        </p:blipFill>
        <p:spPr>
          <a:xfrm>
            <a:off x="7997212" y="4083901"/>
            <a:ext cx="336100" cy="30772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Operational Metric</a:t>
            </a:r>
            <a:endParaRPr/>
          </a:p>
        </p:txBody>
      </p:sp>
      <p:sp>
        <p:nvSpPr>
          <p:cNvPr id="263" name="Google Shape;263;p33"/>
          <p:cNvSpPr txBox="1">
            <a:spLocks noGrp="1"/>
          </p:cNvSpPr>
          <p:nvPr>
            <p:ph type="subTitle" idx="4"/>
          </p:nvPr>
        </p:nvSpPr>
        <p:spPr>
          <a:xfrm>
            <a:off x="720000" y="2632400"/>
            <a:ext cx="21288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Calibri Light" panose="020F0302020204030204" pitchFamily="34" charset="0"/>
                <a:ea typeface="Calibri Light" panose="020F0302020204030204" pitchFamily="34" charset="0"/>
                <a:cs typeface="Calibri Light" panose="020F0302020204030204" pitchFamily="34" charset="0"/>
              </a:rPr>
              <a:t>Cycle Time</a:t>
            </a:r>
          </a:p>
        </p:txBody>
      </p:sp>
      <p:sp>
        <p:nvSpPr>
          <p:cNvPr id="265" name="Google Shape;265;p33"/>
          <p:cNvSpPr txBox="1">
            <a:spLocks noGrp="1"/>
          </p:cNvSpPr>
          <p:nvPr>
            <p:ph type="subTitle" idx="1"/>
          </p:nvPr>
        </p:nvSpPr>
        <p:spPr>
          <a:xfrm>
            <a:off x="720000" y="3030250"/>
            <a:ext cx="2128800" cy="15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Light" panose="020F0302020204030204" pitchFamily="34" charset="0"/>
                <a:ea typeface="Calibri Light" panose="020F0302020204030204" pitchFamily="34" charset="0"/>
                <a:cs typeface="Calibri Light" panose="020F0302020204030204" pitchFamily="34" charset="0"/>
              </a:rPr>
              <a:t>The time taken  from identifying a sales opportunity to submitting a proposal to the client.	</a:t>
            </a:r>
            <a:endParaRPr>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67" name="Google Shape;267;p33"/>
          <p:cNvSpPr txBox="1">
            <a:spLocks noGrp="1"/>
          </p:cNvSpPr>
          <p:nvPr>
            <p:ph type="subTitle" idx="3"/>
          </p:nvPr>
        </p:nvSpPr>
        <p:spPr>
          <a:xfrm>
            <a:off x="5290541" y="3010931"/>
            <a:ext cx="2128800" cy="153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Light" panose="020F0302020204030204" pitchFamily="34" charset="0"/>
                <a:ea typeface="Calibri Light" panose="020F0302020204030204" pitchFamily="34" charset="0"/>
                <a:cs typeface="Calibri Light" panose="020F0302020204030204" pitchFamily="34" charset="0"/>
              </a:rPr>
              <a:t>Proposal creation taking longer than 35 days.</a:t>
            </a:r>
            <a:endParaRPr>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68" name="Google Shape;268;p33"/>
          <p:cNvSpPr txBox="1">
            <a:spLocks noGrp="1"/>
          </p:cNvSpPr>
          <p:nvPr>
            <p:ph type="subTitle" idx="6"/>
          </p:nvPr>
        </p:nvSpPr>
        <p:spPr>
          <a:xfrm>
            <a:off x="5277661" y="2638840"/>
            <a:ext cx="2128800" cy="4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atin typeface="Calibri Light" panose="020F0302020204030204" pitchFamily="34" charset="0"/>
                <a:ea typeface="Calibri Light" panose="020F0302020204030204" pitchFamily="34" charset="0"/>
                <a:cs typeface="Calibri Light" panose="020F0302020204030204" pitchFamily="34" charset="0"/>
              </a:rPr>
              <a:t>Defect</a:t>
            </a:r>
          </a:p>
        </p:txBody>
      </p:sp>
      <p:sp>
        <p:nvSpPr>
          <p:cNvPr id="269" name="Google Shape;269;p33"/>
          <p:cNvSpPr/>
          <p:nvPr/>
        </p:nvSpPr>
        <p:spPr>
          <a:xfrm>
            <a:off x="806684" y="1255690"/>
            <a:ext cx="2322881" cy="1054434"/>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5325414" y="1217054"/>
            <a:ext cx="2356833" cy="1075386"/>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 name="Google Shape;272;p33"/>
          <p:cNvGrpSpPr/>
          <p:nvPr/>
        </p:nvGrpSpPr>
        <p:grpSpPr>
          <a:xfrm>
            <a:off x="1310131" y="1539025"/>
            <a:ext cx="962990" cy="555894"/>
            <a:chOff x="854261" y="2908813"/>
            <a:chExt cx="377474" cy="335748"/>
          </a:xfrm>
        </p:grpSpPr>
        <p:sp>
          <p:nvSpPr>
            <p:cNvPr id="273" name="Google Shape;273;p33"/>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3"/>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3"/>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3"/>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3"/>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33"/>
          <p:cNvGrpSpPr/>
          <p:nvPr/>
        </p:nvGrpSpPr>
        <p:grpSpPr>
          <a:xfrm>
            <a:off x="6104586" y="1358721"/>
            <a:ext cx="798490" cy="740644"/>
            <a:chOff x="3988156" y="3380210"/>
            <a:chExt cx="353954" cy="318880"/>
          </a:xfrm>
        </p:grpSpPr>
        <p:sp>
          <p:nvSpPr>
            <p:cNvPr id="282" name="Google Shape;282;p33"/>
            <p:cNvSpPr/>
            <p:nvPr/>
          </p:nvSpPr>
          <p:spPr>
            <a:xfrm>
              <a:off x="4134053" y="3446156"/>
              <a:ext cx="28454" cy="49269"/>
            </a:xfrm>
            <a:custGeom>
              <a:avLst/>
              <a:gdLst/>
              <a:ahLst/>
              <a:cxnLst/>
              <a:rect l="l" t="t" r="r" b="b"/>
              <a:pathLst>
                <a:path w="894" h="1548" extrusionOk="0">
                  <a:moveTo>
                    <a:pt x="417" y="286"/>
                  </a:moveTo>
                  <a:lnTo>
                    <a:pt x="417" y="572"/>
                  </a:lnTo>
                  <a:cubicBezTo>
                    <a:pt x="298" y="524"/>
                    <a:pt x="274" y="500"/>
                    <a:pt x="274" y="417"/>
                  </a:cubicBezTo>
                  <a:cubicBezTo>
                    <a:pt x="274" y="345"/>
                    <a:pt x="346" y="298"/>
                    <a:pt x="417" y="286"/>
                  </a:cubicBezTo>
                  <a:close/>
                  <a:moveTo>
                    <a:pt x="524" y="869"/>
                  </a:moveTo>
                  <a:cubicBezTo>
                    <a:pt x="643" y="917"/>
                    <a:pt x="655" y="976"/>
                    <a:pt x="655" y="1048"/>
                  </a:cubicBezTo>
                  <a:cubicBezTo>
                    <a:pt x="655" y="1119"/>
                    <a:pt x="596" y="1179"/>
                    <a:pt x="524" y="1191"/>
                  </a:cubicBezTo>
                  <a:lnTo>
                    <a:pt x="524" y="869"/>
                  </a:lnTo>
                  <a:close/>
                  <a:moveTo>
                    <a:pt x="477" y="0"/>
                  </a:moveTo>
                  <a:cubicBezTo>
                    <a:pt x="453" y="0"/>
                    <a:pt x="417" y="24"/>
                    <a:pt x="417" y="48"/>
                  </a:cubicBezTo>
                  <a:lnTo>
                    <a:pt x="417" y="107"/>
                  </a:lnTo>
                  <a:cubicBezTo>
                    <a:pt x="191" y="131"/>
                    <a:pt x="60" y="250"/>
                    <a:pt x="60" y="476"/>
                  </a:cubicBezTo>
                  <a:cubicBezTo>
                    <a:pt x="60" y="703"/>
                    <a:pt x="227" y="774"/>
                    <a:pt x="417" y="845"/>
                  </a:cubicBezTo>
                  <a:lnTo>
                    <a:pt x="417" y="1226"/>
                  </a:lnTo>
                  <a:cubicBezTo>
                    <a:pt x="310" y="1203"/>
                    <a:pt x="274" y="1179"/>
                    <a:pt x="179" y="1107"/>
                  </a:cubicBezTo>
                  <a:cubicBezTo>
                    <a:pt x="160" y="1093"/>
                    <a:pt x="143" y="1087"/>
                    <a:pt x="127" y="1087"/>
                  </a:cubicBezTo>
                  <a:cubicBezTo>
                    <a:pt x="101" y="1087"/>
                    <a:pt x="77" y="1102"/>
                    <a:pt x="48" y="1131"/>
                  </a:cubicBezTo>
                  <a:cubicBezTo>
                    <a:pt x="0" y="1191"/>
                    <a:pt x="0" y="1250"/>
                    <a:pt x="48" y="1298"/>
                  </a:cubicBezTo>
                  <a:cubicBezTo>
                    <a:pt x="120" y="1405"/>
                    <a:pt x="274" y="1453"/>
                    <a:pt x="417" y="1453"/>
                  </a:cubicBezTo>
                  <a:lnTo>
                    <a:pt x="417" y="1512"/>
                  </a:lnTo>
                  <a:cubicBezTo>
                    <a:pt x="417" y="1536"/>
                    <a:pt x="453" y="1548"/>
                    <a:pt x="477" y="1548"/>
                  </a:cubicBezTo>
                  <a:cubicBezTo>
                    <a:pt x="512" y="1548"/>
                    <a:pt x="536" y="1536"/>
                    <a:pt x="536" y="1512"/>
                  </a:cubicBezTo>
                  <a:lnTo>
                    <a:pt x="536" y="1453"/>
                  </a:lnTo>
                  <a:cubicBezTo>
                    <a:pt x="727" y="1417"/>
                    <a:pt x="893" y="1298"/>
                    <a:pt x="893" y="1048"/>
                  </a:cubicBezTo>
                  <a:cubicBezTo>
                    <a:pt x="893" y="798"/>
                    <a:pt x="751" y="691"/>
                    <a:pt x="536" y="619"/>
                  </a:cubicBezTo>
                  <a:lnTo>
                    <a:pt x="536" y="286"/>
                  </a:lnTo>
                  <a:cubicBezTo>
                    <a:pt x="584" y="286"/>
                    <a:pt x="631" y="298"/>
                    <a:pt x="667" y="333"/>
                  </a:cubicBezTo>
                  <a:cubicBezTo>
                    <a:pt x="694" y="340"/>
                    <a:pt x="726" y="363"/>
                    <a:pt x="759" y="363"/>
                  </a:cubicBezTo>
                  <a:cubicBezTo>
                    <a:pt x="783" y="363"/>
                    <a:pt x="808" y="350"/>
                    <a:pt x="834" y="310"/>
                  </a:cubicBezTo>
                  <a:cubicBezTo>
                    <a:pt x="870" y="274"/>
                    <a:pt x="882" y="214"/>
                    <a:pt x="822" y="167"/>
                  </a:cubicBezTo>
                  <a:cubicBezTo>
                    <a:pt x="751" y="107"/>
                    <a:pt x="631" y="95"/>
                    <a:pt x="536" y="95"/>
                  </a:cubicBezTo>
                  <a:lnTo>
                    <a:pt x="536" y="48"/>
                  </a:lnTo>
                  <a:cubicBezTo>
                    <a:pt x="536" y="12"/>
                    <a:pt x="501" y="0"/>
                    <a:pt x="4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3"/>
            <p:cNvSpPr/>
            <p:nvPr/>
          </p:nvSpPr>
          <p:spPr>
            <a:xfrm>
              <a:off x="4188988" y="3398001"/>
              <a:ext cx="81510" cy="81510"/>
            </a:xfrm>
            <a:custGeom>
              <a:avLst/>
              <a:gdLst/>
              <a:ahLst/>
              <a:cxnLst/>
              <a:rect l="l" t="t" r="r" b="b"/>
              <a:pathLst>
                <a:path w="2561" h="2561" extrusionOk="0">
                  <a:moveTo>
                    <a:pt x="1287" y="311"/>
                  </a:moveTo>
                  <a:cubicBezTo>
                    <a:pt x="1823" y="311"/>
                    <a:pt x="2251" y="739"/>
                    <a:pt x="2251" y="1275"/>
                  </a:cubicBezTo>
                  <a:cubicBezTo>
                    <a:pt x="2251" y="1811"/>
                    <a:pt x="1823" y="2251"/>
                    <a:pt x="1287" y="2251"/>
                  </a:cubicBezTo>
                  <a:cubicBezTo>
                    <a:pt x="751" y="2251"/>
                    <a:pt x="310" y="1811"/>
                    <a:pt x="310" y="1275"/>
                  </a:cubicBezTo>
                  <a:cubicBezTo>
                    <a:pt x="310" y="739"/>
                    <a:pt x="751" y="311"/>
                    <a:pt x="1287" y="311"/>
                  </a:cubicBezTo>
                  <a:close/>
                  <a:moveTo>
                    <a:pt x="1287" y="1"/>
                  </a:moveTo>
                  <a:cubicBezTo>
                    <a:pt x="572" y="1"/>
                    <a:pt x="1" y="584"/>
                    <a:pt x="1" y="1275"/>
                  </a:cubicBezTo>
                  <a:cubicBezTo>
                    <a:pt x="1" y="1989"/>
                    <a:pt x="584" y="2561"/>
                    <a:pt x="1287" y="2561"/>
                  </a:cubicBezTo>
                  <a:cubicBezTo>
                    <a:pt x="2001" y="2561"/>
                    <a:pt x="2561" y="1977"/>
                    <a:pt x="2561" y="1275"/>
                  </a:cubicBezTo>
                  <a:cubicBezTo>
                    <a:pt x="2561" y="584"/>
                    <a:pt x="2001" y="1"/>
                    <a:pt x="12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3"/>
            <p:cNvSpPr/>
            <p:nvPr/>
          </p:nvSpPr>
          <p:spPr>
            <a:xfrm>
              <a:off x="4090863" y="3380210"/>
              <a:ext cx="195930" cy="146311"/>
            </a:xfrm>
            <a:custGeom>
              <a:avLst/>
              <a:gdLst/>
              <a:ahLst/>
              <a:cxnLst/>
              <a:rect l="l" t="t" r="r" b="b"/>
              <a:pathLst>
                <a:path w="6156" h="4597" extrusionOk="0">
                  <a:moveTo>
                    <a:pt x="1810" y="1834"/>
                  </a:moveTo>
                  <a:cubicBezTo>
                    <a:pt x="2131" y="1834"/>
                    <a:pt x="2429" y="2001"/>
                    <a:pt x="2608" y="2274"/>
                  </a:cubicBezTo>
                  <a:cubicBezTo>
                    <a:pt x="2643" y="2405"/>
                    <a:pt x="2703" y="2536"/>
                    <a:pt x="2762" y="2667"/>
                  </a:cubicBezTo>
                  <a:cubicBezTo>
                    <a:pt x="2762" y="2715"/>
                    <a:pt x="2774" y="2763"/>
                    <a:pt x="2774" y="2810"/>
                  </a:cubicBezTo>
                  <a:cubicBezTo>
                    <a:pt x="2774" y="3346"/>
                    <a:pt x="2346" y="3775"/>
                    <a:pt x="1810" y="3775"/>
                  </a:cubicBezTo>
                  <a:cubicBezTo>
                    <a:pt x="1274" y="3775"/>
                    <a:pt x="834" y="3346"/>
                    <a:pt x="834" y="2810"/>
                  </a:cubicBezTo>
                  <a:cubicBezTo>
                    <a:pt x="834" y="2274"/>
                    <a:pt x="1274" y="1834"/>
                    <a:pt x="1810" y="1834"/>
                  </a:cubicBezTo>
                  <a:close/>
                  <a:moveTo>
                    <a:pt x="1810" y="1322"/>
                  </a:moveTo>
                  <a:cubicBezTo>
                    <a:pt x="2084" y="1322"/>
                    <a:pt x="2346" y="1393"/>
                    <a:pt x="2584" y="1536"/>
                  </a:cubicBezTo>
                  <a:cubicBezTo>
                    <a:pt x="2560" y="1620"/>
                    <a:pt x="2560" y="1703"/>
                    <a:pt x="2548" y="1774"/>
                  </a:cubicBezTo>
                  <a:cubicBezTo>
                    <a:pt x="2346" y="1632"/>
                    <a:pt x="2072" y="1536"/>
                    <a:pt x="1810" y="1536"/>
                  </a:cubicBezTo>
                  <a:cubicBezTo>
                    <a:pt x="1096" y="1536"/>
                    <a:pt x="524" y="2120"/>
                    <a:pt x="524" y="2822"/>
                  </a:cubicBezTo>
                  <a:cubicBezTo>
                    <a:pt x="524" y="3537"/>
                    <a:pt x="1107" y="4096"/>
                    <a:pt x="1810" y="4096"/>
                  </a:cubicBezTo>
                  <a:cubicBezTo>
                    <a:pt x="2417" y="4096"/>
                    <a:pt x="2917" y="3668"/>
                    <a:pt x="3060" y="3108"/>
                  </a:cubicBezTo>
                  <a:cubicBezTo>
                    <a:pt x="3120" y="3167"/>
                    <a:pt x="3155" y="3203"/>
                    <a:pt x="3239" y="3263"/>
                  </a:cubicBezTo>
                  <a:cubicBezTo>
                    <a:pt x="3036" y="3882"/>
                    <a:pt x="2477" y="4299"/>
                    <a:pt x="1810" y="4299"/>
                  </a:cubicBezTo>
                  <a:cubicBezTo>
                    <a:pt x="988" y="4299"/>
                    <a:pt x="322" y="3620"/>
                    <a:pt x="322" y="2810"/>
                  </a:cubicBezTo>
                  <a:cubicBezTo>
                    <a:pt x="322" y="1989"/>
                    <a:pt x="988" y="1322"/>
                    <a:pt x="1810" y="1322"/>
                  </a:cubicBezTo>
                  <a:close/>
                  <a:moveTo>
                    <a:pt x="4382" y="0"/>
                  </a:moveTo>
                  <a:cubicBezTo>
                    <a:pt x="3608" y="0"/>
                    <a:pt x="2929" y="500"/>
                    <a:pt x="2679" y="1179"/>
                  </a:cubicBezTo>
                  <a:cubicBezTo>
                    <a:pt x="2417" y="1036"/>
                    <a:pt x="2131" y="953"/>
                    <a:pt x="1822" y="953"/>
                  </a:cubicBezTo>
                  <a:cubicBezTo>
                    <a:pt x="822" y="953"/>
                    <a:pt x="0" y="1774"/>
                    <a:pt x="0" y="2775"/>
                  </a:cubicBezTo>
                  <a:cubicBezTo>
                    <a:pt x="0" y="3775"/>
                    <a:pt x="822" y="4596"/>
                    <a:pt x="1822" y="4596"/>
                  </a:cubicBezTo>
                  <a:cubicBezTo>
                    <a:pt x="2596" y="4596"/>
                    <a:pt x="3262" y="4120"/>
                    <a:pt x="3512" y="3417"/>
                  </a:cubicBezTo>
                  <a:cubicBezTo>
                    <a:pt x="3763" y="3548"/>
                    <a:pt x="4060" y="3644"/>
                    <a:pt x="4382" y="3644"/>
                  </a:cubicBezTo>
                  <a:cubicBezTo>
                    <a:pt x="4798" y="3644"/>
                    <a:pt x="5191" y="3489"/>
                    <a:pt x="5513" y="3239"/>
                  </a:cubicBezTo>
                  <a:cubicBezTo>
                    <a:pt x="5822" y="2989"/>
                    <a:pt x="6049" y="2632"/>
                    <a:pt x="6132" y="2239"/>
                  </a:cubicBezTo>
                  <a:cubicBezTo>
                    <a:pt x="6156" y="2167"/>
                    <a:pt x="6096" y="2072"/>
                    <a:pt x="6013" y="2060"/>
                  </a:cubicBezTo>
                  <a:cubicBezTo>
                    <a:pt x="6004" y="2059"/>
                    <a:pt x="5996" y="2058"/>
                    <a:pt x="5987" y="2058"/>
                  </a:cubicBezTo>
                  <a:cubicBezTo>
                    <a:pt x="5911" y="2058"/>
                    <a:pt x="5833" y="2104"/>
                    <a:pt x="5822" y="2179"/>
                  </a:cubicBezTo>
                  <a:cubicBezTo>
                    <a:pt x="5656" y="2870"/>
                    <a:pt x="5060" y="3322"/>
                    <a:pt x="4370" y="3322"/>
                  </a:cubicBezTo>
                  <a:cubicBezTo>
                    <a:pt x="3834" y="3322"/>
                    <a:pt x="3334" y="3048"/>
                    <a:pt x="3072" y="2572"/>
                  </a:cubicBezTo>
                  <a:cubicBezTo>
                    <a:pt x="3036" y="2417"/>
                    <a:pt x="2977" y="2274"/>
                    <a:pt x="2905" y="2132"/>
                  </a:cubicBezTo>
                  <a:cubicBezTo>
                    <a:pt x="2715" y="1215"/>
                    <a:pt x="3429" y="334"/>
                    <a:pt x="4370" y="334"/>
                  </a:cubicBezTo>
                  <a:cubicBezTo>
                    <a:pt x="5060" y="334"/>
                    <a:pt x="5656" y="810"/>
                    <a:pt x="5822" y="1477"/>
                  </a:cubicBezTo>
                  <a:cubicBezTo>
                    <a:pt x="5832" y="1556"/>
                    <a:pt x="5899" y="1602"/>
                    <a:pt x="5969" y="1602"/>
                  </a:cubicBezTo>
                  <a:cubicBezTo>
                    <a:pt x="5984" y="1602"/>
                    <a:pt x="5998" y="1600"/>
                    <a:pt x="6013" y="1596"/>
                  </a:cubicBezTo>
                  <a:cubicBezTo>
                    <a:pt x="6108" y="1584"/>
                    <a:pt x="6144" y="1489"/>
                    <a:pt x="6132" y="1405"/>
                  </a:cubicBezTo>
                  <a:cubicBezTo>
                    <a:pt x="6049" y="1024"/>
                    <a:pt x="5822" y="667"/>
                    <a:pt x="5513" y="405"/>
                  </a:cubicBezTo>
                  <a:cubicBezTo>
                    <a:pt x="5191" y="155"/>
                    <a:pt x="4775" y="0"/>
                    <a:pt x="4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3"/>
            <p:cNvSpPr/>
            <p:nvPr/>
          </p:nvSpPr>
          <p:spPr>
            <a:xfrm>
              <a:off x="4215914" y="3415061"/>
              <a:ext cx="28072" cy="49301"/>
            </a:xfrm>
            <a:custGeom>
              <a:avLst/>
              <a:gdLst/>
              <a:ahLst/>
              <a:cxnLst/>
              <a:rect l="l" t="t" r="r" b="b"/>
              <a:pathLst>
                <a:path w="882" h="1549" extrusionOk="0">
                  <a:moveTo>
                    <a:pt x="405" y="298"/>
                  </a:moveTo>
                  <a:lnTo>
                    <a:pt x="405" y="584"/>
                  </a:lnTo>
                  <a:cubicBezTo>
                    <a:pt x="286" y="537"/>
                    <a:pt x="262" y="501"/>
                    <a:pt x="262" y="429"/>
                  </a:cubicBezTo>
                  <a:cubicBezTo>
                    <a:pt x="262" y="358"/>
                    <a:pt x="334" y="310"/>
                    <a:pt x="405" y="298"/>
                  </a:cubicBezTo>
                  <a:close/>
                  <a:moveTo>
                    <a:pt x="512" y="882"/>
                  </a:moveTo>
                  <a:cubicBezTo>
                    <a:pt x="631" y="918"/>
                    <a:pt x="643" y="977"/>
                    <a:pt x="643" y="1060"/>
                  </a:cubicBezTo>
                  <a:cubicBezTo>
                    <a:pt x="643" y="1144"/>
                    <a:pt x="584" y="1191"/>
                    <a:pt x="512" y="1203"/>
                  </a:cubicBezTo>
                  <a:lnTo>
                    <a:pt x="512" y="882"/>
                  </a:lnTo>
                  <a:close/>
                  <a:moveTo>
                    <a:pt x="465" y="1"/>
                  </a:moveTo>
                  <a:cubicBezTo>
                    <a:pt x="441" y="1"/>
                    <a:pt x="405" y="13"/>
                    <a:pt x="405" y="48"/>
                  </a:cubicBezTo>
                  <a:lnTo>
                    <a:pt x="405" y="96"/>
                  </a:lnTo>
                  <a:cubicBezTo>
                    <a:pt x="179" y="132"/>
                    <a:pt x="48" y="251"/>
                    <a:pt x="48" y="477"/>
                  </a:cubicBezTo>
                  <a:cubicBezTo>
                    <a:pt x="48" y="715"/>
                    <a:pt x="226" y="787"/>
                    <a:pt x="405" y="846"/>
                  </a:cubicBezTo>
                  <a:lnTo>
                    <a:pt x="405" y="1215"/>
                  </a:lnTo>
                  <a:cubicBezTo>
                    <a:pt x="298" y="1203"/>
                    <a:pt x="262" y="1156"/>
                    <a:pt x="167" y="1096"/>
                  </a:cubicBezTo>
                  <a:cubicBezTo>
                    <a:pt x="150" y="1084"/>
                    <a:pt x="133" y="1079"/>
                    <a:pt x="117" y="1079"/>
                  </a:cubicBezTo>
                  <a:cubicBezTo>
                    <a:pt x="53" y="1079"/>
                    <a:pt x="0" y="1158"/>
                    <a:pt x="0" y="1215"/>
                  </a:cubicBezTo>
                  <a:cubicBezTo>
                    <a:pt x="0" y="1251"/>
                    <a:pt x="24" y="1275"/>
                    <a:pt x="36" y="1299"/>
                  </a:cubicBezTo>
                  <a:cubicBezTo>
                    <a:pt x="107" y="1394"/>
                    <a:pt x="274" y="1441"/>
                    <a:pt x="405" y="1441"/>
                  </a:cubicBezTo>
                  <a:lnTo>
                    <a:pt x="405" y="1501"/>
                  </a:lnTo>
                  <a:cubicBezTo>
                    <a:pt x="405" y="1537"/>
                    <a:pt x="441" y="1549"/>
                    <a:pt x="465" y="1549"/>
                  </a:cubicBezTo>
                  <a:cubicBezTo>
                    <a:pt x="500" y="1549"/>
                    <a:pt x="524" y="1525"/>
                    <a:pt x="524" y="1501"/>
                  </a:cubicBezTo>
                  <a:lnTo>
                    <a:pt x="524" y="1441"/>
                  </a:lnTo>
                  <a:cubicBezTo>
                    <a:pt x="715" y="1406"/>
                    <a:pt x="881" y="1299"/>
                    <a:pt x="881" y="1037"/>
                  </a:cubicBezTo>
                  <a:cubicBezTo>
                    <a:pt x="881" y="787"/>
                    <a:pt x="715" y="703"/>
                    <a:pt x="524" y="620"/>
                  </a:cubicBezTo>
                  <a:lnTo>
                    <a:pt x="524" y="298"/>
                  </a:lnTo>
                  <a:cubicBezTo>
                    <a:pt x="596" y="298"/>
                    <a:pt x="631" y="310"/>
                    <a:pt x="703" y="358"/>
                  </a:cubicBezTo>
                  <a:cubicBezTo>
                    <a:pt x="717" y="362"/>
                    <a:pt x="732" y="364"/>
                    <a:pt x="746" y="364"/>
                  </a:cubicBezTo>
                  <a:cubicBezTo>
                    <a:pt x="777" y="364"/>
                    <a:pt x="805" y="351"/>
                    <a:pt x="822" y="310"/>
                  </a:cubicBezTo>
                  <a:cubicBezTo>
                    <a:pt x="857" y="263"/>
                    <a:pt x="869" y="203"/>
                    <a:pt x="810" y="156"/>
                  </a:cubicBezTo>
                  <a:cubicBezTo>
                    <a:pt x="738" y="96"/>
                    <a:pt x="619" y="84"/>
                    <a:pt x="524" y="84"/>
                  </a:cubicBezTo>
                  <a:lnTo>
                    <a:pt x="524" y="48"/>
                  </a:lnTo>
                  <a:cubicBezTo>
                    <a:pt x="524" y="13"/>
                    <a:pt x="500"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3988156" y="3495935"/>
              <a:ext cx="353954" cy="203155"/>
            </a:xfrm>
            <a:custGeom>
              <a:avLst/>
              <a:gdLst/>
              <a:ahLst/>
              <a:cxnLst/>
              <a:rect l="l" t="t" r="r" b="b"/>
              <a:pathLst>
                <a:path w="11121" h="6383" extrusionOk="0">
                  <a:moveTo>
                    <a:pt x="3525" y="1884"/>
                  </a:moveTo>
                  <a:cubicBezTo>
                    <a:pt x="3540" y="1884"/>
                    <a:pt x="3561" y="1898"/>
                    <a:pt x="3561" y="1925"/>
                  </a:cubicBezTo>
                  <a:cubicBezTo>
                    <a:pt x="3632" y="2103"/>
                    <a:pt x="4632" y="4770"/>
                    <a:pt x="4680" y="4854"/>
                  </a:cubicBezTo>
                  <a:cubicBezTo>
                    <a:pt x="4692" y="4865"/>
                    <a:pt x="4680" y="4901"/>
                    <a:pt x="4644" y="4901"/>
                  </a:cubicBezTo>
                  <a:lnTo>
                    <a:pt x="3930" y="5163"/>
                  </a:lnTo>
                  <a:cubicBezTo>
                    <a:pt x="3882" y="5032"/>
                    <a:pt x="2870" y="2341"/>
                    <a:pt x="2799" y="2163"/>
                  </a:cubicBezTo>
                  <a:lnTo>
                    <a:pt x="3513" y="1889"/>
                  </a:lnTo>
                  <a:cubicBezTo>
                    <a:pt x="3516" y="1886"/>
                    <a:pt x="3520" y="1884"/>
                    <a:pt x="3525" y="1884"/>
                  </a:cubicBezTo>
                  <a:close/>
                  <a:moveTo>
                    <a:pt x="2501" y="2294"/>
                  </a:moveTo>
                  <a:lnTo>
                    <a:pt x="3632" y="5306"/>
                  </a:lnTo>
                  <a:cubicBezTo>
                    <a:pt x="3096" y="5496"/>
                    <a:pt x="1763" y="5997"/>
                    <a:pt x="1536" y="6092"/>
                  </a:cubicBezTo>
                  <a:cubicBezTo>
                    <a:pt x="1528" y="6095"/>
                    <a:pt x="1520" y="6096"/>
                    <a:pt x="1511" y="6096"/>
                  </a:cubicBezTo>
                  <a:cubicBezTo>
                    <a:pt x="1485" y="6096"/>
                    <a:pt x="1459" y="6081"/>
                    <a:pt x="1441" y="6044"/>
                  </a:cubicBezTo>
                  <a:lnTo>
                    <a:pt x="358" y="3175"/>
                  </a:lnTo>
                  <a:cubicBezTo>
                    <a:pt x="346" y="3139"/>
                    <a:pt x="358" y="3103"/>
                    <a:pt x="405" y="3080"/>
                  </a:cubicBezTo>
                  <a:cubicBezTo>
                    <a:pt x="1084" y="2829"/>
                    <a:pt x="2025" y="2472"/>
                    <a:pt x="2501" y="2294"/>
                  </a:cubicBezTo>
                  <a:close/>
                  <a:moveTo>
                    <a:pt x="10195" y="0"/>
                  </a:moveTo>
                  <a:cubicBezTo>
                    <a:pt x="9949" y="0"/>
                    <a:pt x="9714" y="126"/>
                    <a:pt x="9537" y="282"/>
                  </a:cubicBezTo>
                  <a:lnTo>
                    <a:pt x="7835" y="1698"/>
                  </a:lnTo>
                  <a:cubicBezTo>
                    <a:pt x="7740" y="1496"/>
                    <a:pt x="7537" y="1282"/>
                    <a:pt x="7144" y="1282"/>
                  </a:cubicBezTo>
                  <a:cubicBezTo>
                    <a:pt x="6745" y="1282"/>
                    <a:pt x="6434" y="1280"/>
                    <a:pt x="6185" y="1280"/>
                  </a:cubicBezTo>
                  <a:cubicBezTo>
                    <a:pt x="5437" y="1280"/>
                    <a:pt x="5254" y="1294"/>
                    <a:pt x="4977" y="1401"/>
                  </a:cubicBezTo>
                  <a:lnTo>
                    <a:pt x="3882" y="1853"/>
                  </a:lnTo>
                  <a:lnTo>
                    <a:pt x="3870" y="1806"/>
                  </a:lnTo>
                  <a:cubicBezTo>
                    <a:pt x="3814" y="1665"/>
                    <a:pt x="3669" y="1569"/>
                    <a:pt x="3523" y="1569"/>
                  </a:cubicBezTo>
                  <a:cubicBezTo>
                    <a:pt x="3484" y="1569"/>
                    <a:pt x="3444" y="1576"/>
                    <a:pt x="3406" y="1591"/>
                  </a:cubicBezTo>
                  <a:lnTo>
                    <a:pt x="2596" y="1913"/>
                  </a:lnTo>
                  <a:cubicBezTo>
                    <a:pt x="2239" y="2044"/>
                    <a:pt x="1084" y="2472"/>
                    <a:pt x="298" y="2770"/>
                  </a:cubicBezTo>
                  <a:cubicBezTo>
                    <a:pt x="108" y="2841"/>
                    <a:pt x="1" y="3068"/>
                    <a:pt x="72" y="3258"/>
                  </a:cubicBezTo>
                  <a:lnTo>
                    <a:pt x="1167" y="6139"/>
                  </a:lnTo>
                  <a:cubicBezTo>
                    <a:pt x="1222" y="6285"/>
                    <a:pt x="1368" y="6382"/>
                    <a:pt x="1518" y="6382"/>
                  </a:cubicBezTo>
                  <a:cubicBezTo>
                    <a:pt x="1564" y="6382"/>
                    <a:pt x="1611" y="6373"/>
                    <a:pt x="1656" y="6354"/>
                  </a:cubicBezTo>
                  <a:cubicBezTo>
                    <a:pt x="1906" y="6270"/>
                    <a:pt x="3549" y="5639"/>
                    <a:pt x="3894" y="5508"/>
                  </a:cubicBezTo>
                  <a:lnTo>
                    <a:pt x="4763" y="5175"/>
                  </a:lnTo>
                  <a:cubicBezTo>
                    <a:pt x="4942" y="5104"/>
                    <a:pt x="5049" y="4901"/>
                    <a:pt x="4965" y="4723"/>
                  </a:cubicBezTo>
                  <a:lnTo>
                    <a:pt x="4954" y="4675"/>
                  </a:lnTo>
                  <a:cubicBezTo>
                    <a:pt x="5525" y="4437"/>
                    <a:pt x="5537" y="4413"/>
                    <a:pt x="6120" y="4413"/>
                  </a:cubicBezTo>
                  <a:cubicBezTo>
                    <a:pt x="6204" y="4413"/>
                    <a:pt x="6275" y="4330"/>
                    <a:pt x="6275" y="4246"/>
                  </a:cubicBezTo>
                  <a:cubicBezTo>
                    <a:pt x="6275" y="4151"/>
                    <a:pt x="6204" y="4080"/>
                    <a:pt x="6120" y="4080"/>
                  </a:cubicBezTo>
                  <a:cubicBezTo>
                    <a:pt x="5477" y="4080"/>
                    <a:pt x="5418" y="4127"/>
                    <a:pt x="4834" y="4377"/>
                  </a:cubicBezTo>
                  <a:lnTo>
                    <a:pt x="3989" y="2127"/>
                  </a:lnTo>
                  <a:lnTo>
                    <a:pt x="5073" y="1686"/>
                  </a:lnTo>
                  <a:cubicBezTo>
                    <a:pt x="5294" y="1601"/>
                    <a:pt x="5460" y="1589"/>
                    <a:pt x="6106" y="1589"/>
                  </a:cubicBezTo>
                  <a:cubicBezTo>
                    <a:pt x="6364" y="1589"/>
                    <a:pt x="6699" y="1591"/>
                    <a:pt x="7144" y="1591"/>
                  </a:cubicBezTo>
                  <a:cubicBezTo>
                    <a:pt x="7323" y="1591"/>
                    <a:pt x="7442" y="1651"/>
                    <a:pt x="7513" y="1770"/>
                  </a:cubicBezTo>
                  <a:cubicBezTo>
                    <a:pt x="7573" y="1865"/>
                    <a:pt x="7573" y="1948"/>
                    <a:pt x="7585" y="1984"/>
                  </a:cubicBezTo>
                  <a:cubicBezTo>
                    <a:pt x="7585" y="2044"/>
                    <a:pt x="7549" y="2341"/>
                    <a:pt x="7263" y="2389"/>
                  </a:cubicBezTo>
                  <a:cubicBezTo>
                    <a:pt x="6835" y="2460"/>
                    <a:pt x="5882" y="2591"/>
                    <a:pt x="5882" y="2591"/>
                  </a:cubicBezTo>
                  <a:cubicBezTo>
                    <a:pt x="5787" y="2603"/>
                    <a:pt x="5727" y="2687"/>
                    <a:pt x="5739" y="2770"/>
                  </a:cubicBezTo>
                  <a:cubicBezTo>
                    <a:pt x="5763" y="2841"/>
                    <a:pt x="5823" y="2901"/>
                    <a:pt x="5906" y="2901"/>
                  </a:cubicBezTo>
                  <a:lnTo>
                    <a:pt x="5942" y="2901"/>
                  </a:lnTo>
                  <a:cubicBezTo>
                    <a:pt x="5954" y="2901"/>
                    <a:pt x="6894" y="2770"/>
                    <a:pt x="7335" y="2699"/>
                  </a:cubicBezTo>
                  <a:cubicBezTo>
                    <a:pt x="7740" y="2627"/>
                    <a:pt x="7882" y="2282"/>
                    <a:pt x="7918" y="2056"/>
                  </a:cubicBezTo>
                  <a:lnTo>
                    <a:pt x="9764" y="520"/>
                  </a:lnTo>
                  <a:cubicBezTo>
                    <a:pt x="9875" y="408"/>
                    <a:pt x="10028" y="311"/>
                    <a:pt x="10188" y="311"/>
                  </a:cubicBezTo>
                  <a:cubicBezTo>
                    <a:pt x="10285" y="311"/>
                    <a:pt x="10384" y="347"/>
                    <a:pt x="10478" y="436"/>
                  </a:cubicBezTo>
                  <a:cubicBezTo>
                    <a:pt x="10776" y="734"/>
                    <a:pt x="10502" y="1091"/>
                    <a:pt x="10430" y="1151"/>
                  </a:cubicBezTo>
                  <a:cubicBezTo>
                    <a:pt x="10359" y="1222"/>
                    <a:pt x="8097" y="3651"/>
                    <a:pt x="8097" y="3651"/>
                  </a:cubicBezTo>
                  <a:cubicBezTo>
                    <a:pt x="7763" y="4020"/>
                    <a:pt x="7323" y="4080"/>
                    <a:pt x="7144" y="4092"/>
                  </a:cubicBezTo>
                  <a:lnTo>
                    <a:pt x="6847" y="4092"/>
                  </a:lnTo>
                  <a:cubicBezTo>
                    <a:pt x="6751" y="4092"/>
                    <a:pt x="6680" y="4175"/>
                    <a:pt x="6680" y="4258"/>
                  </a:cubicBezTo>
                  <a:cubicBezTo>
                    <a:pt x="6680" y="4353"/>
                    <a:pt x="6751" y="4425"/>
                    <a:pt x="6847" y="4425"/>
                  </a:cubicBezTo>
                  <a:lnTo>
                    <a:pt x="7156" y="4425"/>
                  </a:lnTo>
                  <a:cubicBezTo>
                    <a:pt x="7382" y="4413"/>
                    <a:pt x="7918" y="4330"/>
                    <a:pt x="8335" y="3877"/>
                  </a:cubicBezTo>
                  <a:cubicBezTo>
                    <a:pt x="10669" y="1377"/>
                    <a:pt x="10669" y="1377"/>
                    <a:pt x="10669" y="1353"/>
                  </a:cubicBezTo>
                  <a:cubicBezTo>
                    <a:pt x="10883" y="1151"/>
                    <a:pt x="11121" y="627"/>
                    <a:pt x="10704" y="210"/>
                  </a:cubicBezTo>
                  <a:cubicBezTo>
                    <a:pt x="10539" y="60"/>
                    <a:pt x="10365" y="0"/>
                    <a:pt x="101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7" name="Google Shape;287;p33"/>
          <p:cNvPicPr preferRelativeResize="0"/>
          <p:nvPr/>
        </p:nvPicPr>
        <p:blipFill>
          <a:blip r:embed="rId3">
            <a:alphaModFix/>
          </a:blip>
          <a:stretch>
            <a:fillRect/>
          </a:stretch>
        </p:blipFill>
        <p:spPr>
          <a:xfrm>
            <a:off x="8000575" y="1135701"/>
            <a:ext cx="336100" cy="307729"/>
          </a:xfrm>
          <a:prstGeom prst="rect">
            <a:avLst/>
          </a:prstGeom>
          <a:noFill/>
          <a:ln>
            <a:noFill/>
          </a:ln>
        </p:spPr>
      </p:pic>
      <p:pic>
        <p:nvPicPr>
          <p:cNvPr id="288" name="Google Shape;288;p33"/>
          <p:cNvPicPr preferRelativeResize="0"/>
          <p:nvPr/>
        </p:nvPicPr>
        <p:blipFill>
          <a:blip r:embed="rId4">
            <a:alphaModFix/>
          </a:blip>
          <a:stretch>
            <a:fillRect/>
          </a:stretch>
        </p:blipFill>
        <p:spPr>
          <a:xfrm>
            <a:off x="8049444" y="4271071"/>
            <a:ext cx="581306"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8F77B866-E762-485A-9CF5-99CAE03BDCC7}"/>
              </a:ext>
            </a:extLst>
          </p:cNvPr>
          <p:cNvGraphicFramePr>
            <a:graphicFrameLocks noGrp="1"/>
          </p:cNvGraphicFramePr>
          <p:nvPr>
            <p:extLst>
              <p:ext uri="{D42A27DB-BD31-4B8C-83A1-F6EECF244321}">
                <p14:modId xmlns:p14="http://schemas.microsoft.com/office/powerpoint/2010/main" val="1518768745"/>
              </p:ext>
            </p:extLst>
          </p:nvPr>
        </p:nvGraphicFramePr>
        <p:xfrm>
          <a:off x="0" y="0"/>
          <a:ext cx="9144000" cy="3255647"/>
        </p:xfrm>
        <a:graphic>
          <a:graphicData uri="http://schemas.openxmlformats.org/drawingml/2006/table">
            <a:tbl>
              <a:tblPr/>
              <a:tblGrid>
                <a:gridCol w="4633184">
                  <a:extLst>
                    <a:ext uri="{9D8B030D-6E8A-4147-A177-3AD203B41FA5}">
                      <a16:colId xmlns:a16="http://schemas.microsoft.com/office/drawing/2014/main" val="4087486209"/>
                    </a:ext>
                  </a:extLst>
                </a:gridCol>
                <a:gridCol w="1865677">
                  <a:extLst>
                    <a:ext uri="{9D8B030D-6E8A-4147-A177-3AD203B41FA5}">
                      <a16:colId xmlns:a16="http://schemas.microsoft.com/office/drawing/2014/main" val="289060718"/>
                    </a:ext>
                  </a:extLst>
                </a:gridCol>
                <a:gridCol w="2645139">
                  <a:extLst>
                    <a:ext uri="{9D8B030D-6E8A-4147-A177-3AD203B41FA5}">
                      <a16:colId xmlns:a16="http://schemas.microsoft.com/office/drawing/2014/main" val="323833932"/>
                    </a:ext>
                  </a:extLst>
                </a:gridCol>
              </a:tblGrid>
              <a:tr h="124829">
                <a:tc gridSpan="3">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lang="en-US" sz="800" b="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Efficiency Beyond Borders: Gentech's Proposal Creation Process Enhancement</a:t>
                      </a:r>
                      <a:endParaRPr kumimoji="0" lang="en-US" altLang="en-US" sz="8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02A96"/>
                    </a:solidFill>
                  </a:tcPr>
                </a:tc>
                <a:tc hMerge="1">
                  <a:txBody>
                    <a:body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1200" b="1" i="0" u="none" strike="noStrike" cap="none" normalizeH="0" baseline="0">
                        <a:ln>
                          <a:noFill/>
                        </a:ln>
                        <a:solidFill>
                          <a:schemeClr val="bg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2A51B"/>
                    </a:solidFill>
                  </a:tcPr>
                </a:tc>
                <a:tc hMerge="1">
                  <a:txBody>
                    <a:bodyPr/>
                    <a:lstStyle/>
                    <a:p>
                      <a:endParaRPr lang="en-US"/>
                    </a:p>
                  </a:txBody>
                  <a:tcPr/>
                </a:tc>
                <a:extLst>
                  <a:ext uri="{0D108BD9-81ED-4DB2-BD59-A6C34878D82A}">
                    <a16:rowId xmlns:a16="http://schemas.microsoft.com/office/drawing/2014/main" val="1490481653"/>
                  </a:ext>
                </a:extLst>
              </a:tr>
              <a:tr h="484877">
                <a:tc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Business Problem: </a:t>
                      </a:r>
                      <a:r>
                        <a:rPr kumimoji="0" lang="en-IE" altLang="en-US" sz="8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a:t>
                      </a:r>
                      <a:r>
                        <a:rPr lang="en-US" sz="800" err="1">
                          <a:solidFill>
                            <a:schemeClr val="bg1"/>
                          </a:solidFill>
                          <a:latin typeface="Calibri Light" panose="020F0302020204030204" pitchFamily="34" charset="0"/>
                          <a:ea typeface="Calibri Light" panose="020F0302020204030204" pitchFamily="34" charset="0"/>
                          <a:cs typeface="Calibri Light" panose="020F0302020204030204" pitchFamily="34" charset="0"/>
                        </a:rPr>
                        <a:t>Gentech</a:t>
                      </a:r>
                      <a:r>
                        <a:rPr lang="en-US" sz="80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 is facing a significant revenue decline of 18% in the last two years, primarily attributed to prolonged cycle times in the Proposal Creation Process. This inefficient process is marked by excessive approval steps, and redundant tasks, leading to increased operational costs, foregone revenue, and diminished customer satisfaction. The aim of this project is to optimize the Proposal Creation Process, with a target of reducing cycle times by 15%, ultimately driving operational excellence, cost reduction, and market reinvigoration.</a:t>
                      </a:r>
                      <a:endPar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Executive Sponsor</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Grace Monroe</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IE"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Black Belt Champion</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Jeff Hugh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7508114"/>
                  </a:ext>
                </a:extLst>
              </a:tr>
              <a:tr h="905902">
                <a:tc gridSpan="2">
                  <a:txBody>
                    <a:bodyPr/>
                    <a:lstStyle>
                      <a:lvl1pPr marL="304800" indent="-304800">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96888" indent="-266700">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687388" indent="-228600">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874713" indent="-190500">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1085850" indent="-17145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5430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20002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4574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914650" indent="-17145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Objective and Scope</a:t>
                      </a:r>
                      <a:r>
                        <a:rPr kumimoji="0" lang="en-US" altLang="en-US" sz="8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8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Objective</a:t>
                      </a:r>
                      <a:r>
                        <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Revamp the proposal process by eliminating inefficiencies and redundant tasks to enhance operational cycle time by 15%.</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8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Within Scope: </a:t>
                      </a:r>
                      <a:r>
                        <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Sellers, BSS, Proposal Support Managers, Product Design Teams, Pricing Teams, and the Brand Managers collaborate to achieve a minimum of 15% reduction in the overall cycle time for each proposal, spanning all geographic locations and brands.</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8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Out of Scope: </a:t>
                      </a:r>
                      <a:r>
                        <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Effective Conversion of a Proposal.</a:t>
                      </a:r>
                      <a:endParaRPr kumimoji="0" lang="en-US" altLang="en-US" sz="8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endParaRPr kumimoji="0" lang="en-US" altLang="en-US" sz="1100" b="1" i="0" u="sng" strike="noStrike" cap="none" normalizeH="0" baseline="0">
                        <a:ln>
                          <a:noFill/>
                        </a:ln>
                        <a:solidFill>
                          <a:srgbClr val="FF0000"/>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kumimoji="0" lang="en-IE"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Team Members</a:t>
                      </a: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Tim Li</a:t>
                      </a: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Priyanka </a:t>
                      </a:r>
                      <a:r>
                        <a:rPr kumimoji="0" lang="en-IE" altLang="en-US" sz="800" b="0" i="0" u="none" strike="noStrike" cap="none" normalizeH="0" baseline="0" err="1">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Koganti</a:t>
                      </a:r>
                      <a:endPar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Lakshmi Gayathri </a:t>
                      </a:r>
                      <a:r>
                        <a:rPr kumimoji="0" lang="en-IE" altLang="en-US" sz="800" b="0" i="0" u="none" strike="noStrike" cap="none" normalizeH="0" baseline="0" err="1">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Raghavaraju</a:t>
                      </a:r>
                      <a:endPar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Mithun Nair</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endParaRPr kumimoji="0" lang="en-IE"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89897073"/>
                  </a:ext>
                </a:extLst>
              </a:tr>
              <a:tr h="489942">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25000"/>
                        </a:lnSpc>
                        <a:spcBef>
                          <a:spcPct val="20000"/>
                        </a:spcBef>
                        <a:spcAft>
                          <a:spcPct val="0"/>
                        </a:spcAft>
                        <a:buClr>
                          <a:srgbClr val="3C73C6"/>
                        </a:buClr>
                        <a:buSzTx/>
                        <a:buFont typeface="Wingdings" panose="05000000000000000000" pitchFamily="2" charset="2"/>
                        <a:buNone/>
                        <a:tabLst/>
                      </a:pPr>
                      <a:r>
                        <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Process Owner</a:t>
                      </a:r>
                      <a:r>
                        <a:rPr kumimoji="0" lang="en-US" altLang="en-US" sz="8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Grace Monroe</a:t>
                      </a: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125000"/>
                        </a:lnSpc>
                        <a:spcBef>
                          <a:spcPct val="20000"/>
                        </a:spcBef>
                        <a:spcAft>
                          <a:spcPct val="0"/>
                        </a:spcAft>
                        <a:buClr>
                          <a:srgbClr val="3C73C6"/>
                        </a:buClr>
                        <a:buSzTx/>
                        <a:buFont typeface="Wingdings" panose="05000000000000000000" pitchFamily="2" charset="2"/>
                        <a:buNone/>
                        <a:tabLst/>
                      </a:pPr>
                      <a:r>
                        <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Black Belt</a:t>
                      </a:r>
                      <a:r>
                        <a:rPr kumimoji="0" lang="en-US" altLang="en-US" sz="8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Jeff Hugh</a:t>
                      </a:r>
                      <a:endParaRPr kumimoji="0" lang="en-US" altLang="en-US" sz="800" b="0"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125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0" marR="0" lvl="0" indent="0" algn="l" defTabSz="914400" rtl="0" eaLnBrk="1" fontAlgn="base" latinLnBrk="0" hangingPunct="1">
                        <a:lnSpc>
                          <a:spcPct val="125000"/>
                        </a:lnSpc>
                        <a:spcBef>
                          <a:spcPct val="20000"/>
                        </a:spcBef>
                        <a:spcAft>
                          <a:spcPct val="0"/>
                        </a:spcAft>
                        <a:buClr>
                          <a:srgbClr val="3C73C6"/>
                        </a:buClr>
                        <a:buSzTx/>
                        <a:buFont typeface="Wingdings" panose="05000000000000000000" pitchFamily="2" charset="2"/>
                        <a:buNone/>
                        <a:tabLst/>
                      </a:pPr>
                      <a:endPar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80000"/>
                        </a:lnSpc>
                        <a:spcBef>
                          <a:spcPct val="30000"/>
                        </a:spcBef>
                        <a:spcAft>
                          <a:spcPct val="0"/>
                        </a:spcAft>
                        <a:buClr>
                          <a:srgbClr val="3C73C6"/>
                        </a:buClr>
                        <a:buSzTx/>
                        <a:buFont typeface="Wingdings" panose="05000000000000000000" pitchFamily="2" charset="2"/>
                        <a:buNone/>
                        <a:tabLst/>
                      </a:pPr>
                      <a:r>
                        <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Investment:</a:t>
                      </a:r>
                    </a:p>
                    <a:p>
                      <a:pPr marL="0" marR="0" lvl="0" indent="0" algn="l" defTabSz="914400" rtl="0" eaLnBrk="1" fontAlgn="base" latinLnBrk="0" hangingPunct="1">
                        <a:lnSpc>
                          <a:spcPct val="80000"/>
                        </a:lnSpc>
                        <a:spcBef>
                          <a:spcPct val="30000"/>
                        </a:spcBef>
                        <a:spcAft>
                          <a:spcPct val="0"/>
                        </a:spcAft>
                        <a:buClr>
                          <a:srgbClr val="3C73C6"/>
                        </a:buClr>
                        <a:buSzTx/>
                        <a:buFont typeface="Wingdings" panose="05000000000000000000" pitchFamily="2" charset="2"/>
                        <a:buNone/>
                        <a:tabLst/>
                      </a:pPr>
                      <a:r>
                        <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$750,000</a:t>
                      </a:r>
                    </a:p>
                    <a:p>
                      <a:pPr marL="0" marR="0" lvl="0" indent="0" algn="l" defTabSz="914400" rtl="0" eaLnBrk="1" fontAlgn="base" latinLnBrk="0" hangingPunct="1">
                        <a:lnSpc>
                          <a:spcPct val="80000"/>
                        </a:lnSpc>
                        <a:spcBef>
                          <a:spcPct val="30000"/>
                        </a:spcBef>
                        <a:spcAft>
                          <a:spcPct val="0"/>
                        </a:spcAft>
                        <a:buClr>
                          <a:srgbClr val="3C73C6"/>
                        </a:buClr>
                        <a:buSzTx/>
                        <a:buFont typeface="Wingdings" panose="05000000000000000000" pitchFamily="2" charset="2"/>
                        <a:buNone/>
                        <a:tabLst/>
                      </a:pPr>
                      <a:r>
                        <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RISKS</a:t>
                      </a:r>
                    </a:p>
                    <a:p>
                      <a:pPr marL="0" marR="0" lvl="0" indent="0" algn="l" defTabSz="914400" rtl="0" eaLnBrk="1" fontAlgn="base" latinLnBrk="0" hangingPunct="1">
                        <a:lnSpc>
                          <a:spcPct val="80000"/>
                        </a:lnSpc>
                        <a:spcBef>
                          <a:spcPct val="30000"/>
                        </a:spcBef>
                        <a:spcAft>
                          <a:spcPct val="0"/>
                        </a:spcAft>
                        <a:buClr>
                          <a:srgbClr val="3C73C6"/>
                        </a:buClr>
                        <a:buSzTx/>
                        <a:buFont typeface="Wingdings" panose="05000000000000000000" pitchFamily="2" charset="2"/>
                        <a:buNone/>
                        <a:tabLst/>
                      </a:pPr>
                      <a:r>
                        <a:rPr kumimoji="0" lang="en-US" altLang="en-US" sz="8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Unexpected Delays in Project Implementation</a:t>
                      </a:r>
                    </a:p>
                    <a:p>
                      <a:pPr marL="0" marR="0" lvl="0" indent="0" algn="l" defTabSz="914400" rtl="0" eaLnBrk="1" fontAlgn="base" latinLnBrk="0" hangingPunct="1">
                        <a:lnSpc>
                          <a:spcPct val="80000"/>
                        </a:lnSpc>
                        <a:spcBef>
                          <a:spcPct val="30000"/>
                        </a:spcBef>
                        <a:spcAft>
                          <a:spcPct val="0"/>
                        </a:spcAft>
                        <a:buClr>
                          <a:srgbClr val="3C73C6"/>
                        </a:buClr>
                        <a:buSzTx/>
                        <a:buFont typeface="Wingdings" panose="05000000000000000000" pitchFamily="2" charset="2"/>
                        <a:buNone/>
                        <a:tabLst/>
                      </a:pPr>
                      <a:endParaRPr kumimoji="0" lang="en-US" altLang="en-US" sz="800" b="1"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23018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458788">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684213">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9144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1371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18288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22860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27432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r>
                        <a:rPr kumimoji="0" lang="en-IE" altLang="en-US" sz="1200" b="1" i="0" u="sng" strike="noStrike" cap="none" normalizeH="0" baseline="0">
                          <a:ln>
                            <a:noFill/>
                          </a:ln>
                          <a:solidFill>
                            <a:schemeClr val="tx1"/>
                          </a:solidFill>
                          <a:effectLst/>
                          <a:latin typeface="Arial" panose="020B0604020202020204" pitchFamily="34" charset="0"/>
                          <a:cs typeface="Arial" panose="020B0604020202020204" pitchFamily="34" charset="0"/>
                        </a:rPr>
                        <a:t>Team Members</a:t>
                      </a: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Tim Li</a:t>
                      </a: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Priyanka </a:t>
                      </a:r>
                      <a:r>
                        <a:rPr kumimoji="0" lang="en-IE" altLang="en-US" sz="1200" b="0" i="0" u="none" strike="noStrike" cap="none" normalizeH="0" baseline="0" err="1">
                          <a:ln>
                            <a:noFill/>
                          </a:ln>
                          <a:solidFill>
                            <a:schemeClr val="tx1"/>
                          </a:solidFill>
                          <a:effectLst/>
                          <a:latin typeface="Arial" panose="020B0604020202020204" pitchFamily="34" charset="0"/>
                          <a:cs typeface="Arial" panose="020B0604020202020204" pitchFamily="34" charset="0"/>
                        </a:rPr>
                        <a:t>Koganti</a:t>
                      </a:r>
                      <a:endPar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Lakshmi Gayathri </a:t>
                      </a:r>
                      <a:r>
                        <a:rPr kumimoji="0" lang="en-IE" altLang="en-US" sz="1200" b="0" i="0" u="none" strike="noStrike" cap="none" normalizeH="0" baseline="0" err="1">
                          <a:ln>
                            <a:noFill/>
                          </a:ln>
                          <a:solidFill>
                            <a:schemeClr val="tx1"/>
                          </a:solidFill>
                          <a:effectLst/>
                          <a:latin typeface="Arial" panose="020B0604020202020204" pitchFamily="34" charset="0"/>
                          <a:cs typeface="Arial" panose="020B0604020202020204" pitchFamily="34" charset="0"/>
                        </a:rPr>
                        <a:t>Raghavraju</a:t>
                      </a:r>
                      <a:endPar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171450" marR="0" lvl="0" indent="-171450" algn="l" defTabSz="914400" rtl="0" eaLnBrk="1" fontAlgn="base" latinLnBrk="0" hangingPunct="1">
                        <a:lnSpc>
                          <a:spcPct val="85000"/>
                        </a:lnSpc>
                        <a:spcBef>
                          <a:spcPct val="20000"/>
                        </a:spcBef>
                        <a:spcAft>
                          <a:spcPct val="0"/>
                        </a:spcAft>
                        <a:buClr>
                          <a:srgbClr val="3C73C6"/>
                        </a:buClr>
                        <a:buSzTx/>
                        <a:buFont typeface="Arial" panose="020B0604020202020204" pitchFamily="34" charset="0"/>
                        <a:buChar char="•"/>
                        <a:tabLst/>
                      </a:pPr>
                      <a:r>
                        <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rPr>
                        <a:t>Mithun Nair</a:t>
                      </a: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endParaRPr kumimoji="0" lang="en-US"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85000"/>
                        </a:lnSpc>
                        <a:spcBef>
                          <a:spcPct val="20000"/>
                        </a:spcBef>
                        <a:spcAft>
                          <a:spcPct val="0"/>
                        </a:spcAft>
                        <a:buClr>
                          <a:srgbClr val="3C73C6"/>
                        </a:buClr>
                        <a:buSzTx/>
                        <a:buFont typeface="Wingdings" panose="05000000000000000000" pitchFamily="2" charset="2"/>
                        <a:buNone/>
                        <a:tabLst/>
                      </a:pPr>
                      <a:endParaRPr kumimoji="0" lang="en-IE" altLang="en-US" sz="12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4358029"/>
                  </a:ext>
                </a:extLst>
              </a:tr>
            </a:tbl>
          </a:graphicData>
        </a:graphic>
      </p:graphicFrame>
      <p:graphicFrame>
        <p:nvGraphicFramePr>
          <p:cNvPr id="19" name="Table 18">
            <a:extLst>
              <a:ext uri="{FF2B5EF4-FFF2-40B4-BE49-F238E27FC236}">
                <a16:creationId xmlns:a16="http://schemas.microsoft.com/office/drawing/2014/main" id="{CC0B1DE9-411B-1900-5A69-23DAECB61AA4}"/>
              </a:ext>
            </a:extLst>
          </p:cNvPr>
          <p:cNvGraphicFramePr>
            <a:graphicFrameLocks noGrp="1"/>
          </p:cNvGraphicFramePr>
          <p:nvPr>
            <p:extLst>
              <p:ext uri="{D42A27DB-BD31-4B8C-83A1-F6EECF244321}">
                <p14:modId xmlns:p14="http://schemas.microsoft.com/office/powerpoint/2010/main" val="3392798628"/>
              </p:ext>
            </p:extLst>
          </p:nvPr>
        </p:nvGraphicFramePr>
        <p:xfrm>
          <a:off x="0" y="3206704"/>
          <a:ext cx="9143999" cy="1892766"/>
        </p:xfrm>
        <a:graphic>
          <a:graphicData uri="http://schemas.openxmlformats.org/drawingml/2006/table">
            <a:tbl>
              <a:tblPr/>
              <a:tblGrid>
                <a:gridCol w="849138">
                  <a:extLst>
                    <a:ext uri="{9D8B030D-6E8A-4147-A177-3AD203B41FA5}">
                      <a16:colId xmlns:a16="http://schemas.microsoft.com/office/drawing/2014/main" val="4100060452"/>
                    </a:ext>
                  </a:extLst>
                </a:gridCol>
                <a:gridCol w="1037614">
                  <a:extLst>
                    <a:ext uri="{9D8B030D-6E8A-4147-A177-3AD203B41FA5}">
                      <a16:colId xmlns:a16="http://schemas.microsoft.com/office/drawing/2014/main" val="401640317"/>
                    </a:ext>
                  </a:extLst>
                </a:gridCol>
                <a:gridCol w="4700745">
                  <a:extLst>
                    <a:ext uri="{9D8B030D-6E8A-4147-A177-3AD203B41FA5}">
                      <a16:colId xmlns:a16="http://schemas.microsoft.com/office/drawing/2014/main" val="834703196"/>
                    </a:ext>
                  </a:extLst>
                </a:gridCol>
                <a:gridCol w="883688">
                  <a:extLst>
                    <a:ext uri="{9D8B030D-6E8A-4147-A177-3AD203B41FA5}">
                      <a16:colId xmlns:a16="http://schemas.microsoft.com/office/drawing/2014/main" val="198211896"/>
                    </a:ext>
                  </a:extLst>
                </a:gridCol>
                <a:gridCol w="1672814">
                  <a:extLst>
                    <a:ext uri="{9D8B030D-6E8A-4147-A177-3AD203B41FA5}">
                      <a16:colId xmlns:a16="http://schemas.microsoft.com/office/drawing/2014/main" val="1610615508"/>
                    </a:ext>
                  </a:extLst>
                </a:gridCol>
              </a:tblGrid>
              <a:tr h="0">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DMAIC</a:t>
                      </a:r>
                    </a:p>
                  </a:txBody>
                  <a:tcPr marT="45707" marB="45707"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Start / End</a:t>
                      </a:r>
                    </a:p>
                  </a:txBody>
                  <a:tcPr marT="45707" marB="45707"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Operational Metric</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Baseline</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Target</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827812808"/>
                  </a:ext>
                </a:extLst>
              </a:tr>
              <a:tr h="32679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Define</a:t>
                      </a:r>
                    </a:p>
                  </a:txBody>
                  <a:tcPr marT="45707" marB="45707" anchor="ct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01/11-07/11</a:t>
                      </a:r>
                    </a:p>
                  </a:txBody>
                  <a:tcPr marT="45707" marB="45707"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rowSpan="2">
                  <a:txBody>
                    <a:bodyPr/>
                    <a:lstStyle>
                      <a:lvl1pPr marL="304800" indent="-304800">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693738" indent="-228600">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marL="1143000" indent="-228600">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marL="1600200" indent="-228600">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marL="2057400" indent="-228600">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marL="25146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marL="29718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marL="34290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marL="3886200" indent="-228600"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Char char="§"/>
                        <a:tabLst/>
                      </a:pPr>
                      <a:r>
                        <a:rPr kumimoji="0" lang="en-US" altLang="en-US" sz="900" b="0" i="0" u="sng"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Cycle Time: </a:t>
                      </a:r>
                      <a:r>
                        <a:rPr kumimoji="0" lang="en-US" altLang="en-US" sz="900" b="0" i="0" u="none"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The time taken from identifying a sales opportunity to submitting a proposal to the client.</a:t>
                      </a:r>
                      <a:endParaRPr kumimoji="0" lang="en-US" altLang="en-US" sz="900" b="0" i="0" u="sng"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Char char="§"/>
                        <a:tabLst/>
                      </a:pPr>
                      <a:r>
                        <a:rPr kumimoji="0" lang="en-US" altLang="en-US" sz="900" b="0" i="0" u="sng"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Defect:</a:t>
                      </a:r>
                      <a:r>
                        <a:rPr kumimoji="0" lang="en-US" altLang="en-US" sz="900" b="0" i="0" u="none"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Whenever the Cycle time is more than 35 days.</a:t>
                      </a:r>
                    </a:p>
                    <a:p>
                      <a:pPr marL="304800" marR="0" lvl="0" indent="-30480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Char char="§"/>
                        <a:tabLst/>
                      </a:pPr>
                      <a:endParaRPr kumimoji="0" lang="en-US" altLang="en-US" sz="900" b="0" i="0" u="sng" strike="noStrike" kern="1200"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31.62 Days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26.87 Days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9445875"/>
                  </a:ext>
                </a:extLst>
              </a:tr>
              <a:tr h="326798">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Measure </a:t>
                      </a:r>
                    </a:p>
                  </a:txBody>
                  <a:tcPr marT="45707" marB="4570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08/11-14/11</a:t>
                      </a:r>
                    </a:p>
                  </a:txBody>
                  <a:tcPr marT="45707" marB="45707"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0102083"/>
                  </a:ext>
                </a:extLst>
              </a:tr>
              <a:tr h="0">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Analyze</a:t>
                      </a:r>
                    </a:p>
                  </a:txBody>
                  <a:tcPr marT="45707" marB="4570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15/11-21/11</a:t>
                      </a:r>
                    </a:p>
                  </a:txBody>
                  <a:tcPr marT="45707" marB="45707"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Expected Benefits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tc hMerge="1">
                  <a:txBody>
                    <a:bodyPr/>
                    <a:lstStyle/>
                    <a:p>
                      <a:endParaRPr lang="en-US"/>
                    </a:p>
                  </a:txBody>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Projected Savings</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030A0"/>
                    </a:solidFill>
                  </a:tcPr>
                </a:tc>
                <a:extLst>
                  <a:ext uri="{0D108BD9-81ED-4DB2-BD59-A6C34878D82A}">
                    <a16:rowId xmlns:a16="http://schemas.microsoft.com/office/drawing/2014/main" val="1274271900"/>
                  </a:ext>
                </a:extLst>
              </a:tr>
              <a:tr h="325436">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Improve</a:t>
                      </a:r>
                    </a:p>
                  </a:txBody>
                  <a:tcPr marT="45707" marB="45707" anchor="ct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22/11-28/11</a:t>
                      </a:r>
                    </a:p>
                  </a:txBody>
                  <a:tcPr marT="45707" marB="45707"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rowSpan="2" grid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900" b="0"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Hard Benefits: </a:t>
                      </a:r>
                      <a:r>
                        <a:rPr kumimoji="0" lang="en-IE" altLang="en-US" sz="9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Increase the total revenue of the business by a minimum of 18%</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900" b="0"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Soft Benefits:</a:t>
                      </a:r>
                      <a:r>
                        <a:rPr kumimoji="0" lang="en-IE" altLang="en-US" sz="9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 Reduced cycle times have the potential to draw in new bid opportunities and simultaneously lower operational costs.</a:t>
                      </a:r>
                    </a:p>
                    <a:p>
                      <a:pPr marL="0" marR="0" lvl="0" indent="0" algn="l"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IE" altLang="en-US" sz="900" b="0" i="0" u="sng"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Strategic Benefits: </a:t>
                      </a:r>
                      <a:r>
                        <a:rPr kumimoji="0" lang="en-IE" altLang="en-US" sz="9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Enhanced market share leads to a competitive advantage over rival Companies.</a:t>
                      </a:r>
                      <a:endParaRPr kumimoji="0" lang="en-US" altLang="en-US" sz="900" b="0"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1" i="0"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$1.2 Billion</a:t>
                      </a:r>
                    </a:p>
                  </a:txBody>
                  <a:tcPr marT="45707" marB="4570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2611350"/>
                  </a:ext>
                </a:extLst>
              </a:tr>
              <a:tr h="398881">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Control</a:t>
                      </a:r>
                    </a:p>
                  </a:txBody>
                  <a:tcPr marT="45707" marB="45707"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104000"/>
                        </a:lnSpc>
                        <a:spcBef>
                          <a:spcPct val="20000"/>
                        </a:spcBef>
                        <a:buClr>
                          <a:srgbClr val="3C73C6"/>
                        </a:buClr>
                        <a:buFont typeface="Wingdings" panose="05000000000000000000" pitchFamily="2" charset="2"/>
                        <a:defRPr>
                          <a:solidFill>
                            <a:schemeClr val="tx1"/>
                          </a:solidFill>
                          <a:latin typeface="Arial" panose="020B0604020202020204" pitchFamily="34" charset="0"/>
                          <a:cs typeface="Arial" panose="020B0604020202020204" pitchFamily="34" charset="0"/>
                        </a:defRPr>
                      </a:lvl1pPr>
                      <a:lvl2pPr marL="465138">
                        <a:lnSpc>
                          <a:spcPct val="104000"/>
                        </a:lnSpc>
                        <a:spcBef>
                          <a:spcPct val="20000"/>
                        </a:spcBef>
                        <a:buClr>
                          <a:srgbClr val="3C73C6"/>
                        </a:buClr>
                        <a:buFont typeface="Times New Roman" panose="02020603050405020304" pitchFamily="18" charset="0"/>
                        <a:defRPr sz="1600">
                          <a:solidFill>
                            <a:schemeClr val="tx1"/>
                          </a:solidFill>
                          <a:latin typeface="Arial" panose="020B0604020202020204" pitchFamily="34" charset="0"/>
                          <a:cs typeface="Arial" panose="020B0604020202020204" pitchFamily="34" charset="0"/>
                        </a:defRPr>
                      </a:lvl2pPr>
                      <a:lvl3pPr>
                        <a:lnSpc>
                          <a:spcPct val="104000"/>
                        </a:lnSpc>
                        <a:spcBef>
                          <a:spcPct val="20000"/>
                        </a:spcBef>
                        <a:buClr>
                          <a:srgbClr val="3C73C6"/>
                        </a:buClr>
                        <a:buFont typeface="Times New Roman" panose="02020603050405020304" pitchFamily="18" charset="0"/>
                        <a:defRPr sz="1400">
                          <a:solidFill>
                            <a:schemeClr val="tx1"/>
                          </a:solidFill>
                          <a:latin typeface="Arial" panose="020B0604020202020204" pitchFamily="34" charset="0"/>
                          <a:cs typeface="Arial" panose="020B0604020202020204" pitchFamily="34" charset="0"/>
                        </a:defRPr>
                      </a:lvl3pPr>
                      <a:lvl4pPr>
                        <a:lnSpc>
                          <a:spcPct val="104000"/>
                        </a:lnSpc>
                        <a:spcBef>
                          <a:spcPct val="20000"/>
                        </a:spcBef>
                        <a:buClr>
                          <a:srgbClr val="3C73C6"/>
                        </a:buClr>
                        <a:buFont typeface="Times New Roman" panose="02020603050405020304" pitchFamily="18" charset="0"/>
                        <a:defRPr sz="1200">
                          <a:solidFill>
                            <a:schemeClr val="tx1"/>
                          </a:solidFill>
                          <a:latin typeface="Arial" panose="020B0604020202020204" pitchFamily="34" charset="0"/>
                          <a:cs typeface="Arial" panose="020B0604020202020204" pitchFamily="34" charset="0"/>
                        </a:defRPr>
                      </a:lvl4pPr>
                      <a:lvl5pPr>
                        <a:lnSpc>
                          <a:spcPct val="104000"/>
                        </a:lnSpc>
                        <a:spcBef>
                          <a:spcPct val="20000"/>
                        </a:spcBef>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5pPr>
                      <a:lvl6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6pPr>
                      <a:lvl7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7pPr>
                      <a:lvl8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8pPr>
                      <a:lvl9pPr fontAlgn="base">
                        <a:lnSpc>
                          <a:spcPct val="104000"/>
                        </a:lnSpc>
                        <a:spcBef>
                          <a:spcPct val="20000"/>
                        </a:spcBef>
                        <a:spcAft>
                          <a:spcPct val="0"/>
                        </a:spcAft>
                        <a:buClr>
                          <a:srgbClr val="3C73C6"/>
                        </a:buClr>
                        <a:buFont typeface="Times New Roman" panose="02020603050405020304" pitchFamily="18" charset="0"/>
                        <a:defRPr sz="1000">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4000"/>
                        </a:lnSpc>
                        <a:spcBef>
                          <a:spcPct val="20000"/>
                        </a:spcBef>
                        <a:spcAft>
                          <a:spcPct val="0"/>
                        </a:spcAft>
                        <a:buClr>
                          <a:srgbClr val="3C73C6"/>
                        </a:buClr>
                        <a:buSzTx/>
                        <a:buFont typeface="Wingdings" panose="05000000000000000000" pitchFamily="2" charset="2"/>
                        <a:buNone/>
                        <a:tabLst/>
                      </a:pPr>
                      <a:r>
                        <a:rPr kumimoji="0" lang="en-US" altLang="en-US" sz="900" b="0" i="1" u="none" strike="noStrike" cap="none" normalizeH="0" baseline="0">
                          <a:ln>
                            <a:noFill/>
                          </a:ln>
                          <a:solidFill>
                            <a:schemeClr val="bg1"/>
                          </a:solidFill>
                          <a:effectLst/>
                          <a:latin typeface="Calibri Light" panose="020F0302020204030204" pitchFamily="34" charset="0"/>
                          <a:ea typeface="Calibri Light" panose="020F0302020204030204" pitchFamily="34" charset="0"/>
                          <a:cs typeface="Calibri Light" panose="020F0302020204030204" pitchFamily="34" charset="0"/>
                        </a:rPr>
                        <a:t>29/11-05/12</a:t>
                      </a:r>
                    </a:p>
                  </a:txBody>
                  <a:tcPr marT="45707" marB="45707"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gridSpan="2" vMerge="1">
                  <a:txBody>
                    <a:bodyPr/>
                    <a:lstStyle/>
                    <a:p>
                      <a:endParaRPr lang="en-US"/>
                    </a:p>
                  </a:txBody>
                  <a:tcPr/>
                </a:tc>
                <a:tc hMerge="1" vMerge="1">
                  <a:txBody>
                    <a:bodyPr/>
                    <a:lstStyle/>
                    <a:p>
                      <a:endParaRPr lang="en-US"/>
                    </a:p>
                  </a:txBody>
                  <a:tcPr/>
                </a:tc>
                <a:tc vMerge="1">
                  <a:txBody>
                    <a:bodyPr/>
                    <a:lstStyle/>
                    <a:p>
                      <a:endParaRPr lang="en-US"/>
                    </a:p>
                  </a:txBody>
                  <a:tcPr/>
                </a:tc>
                <a:extLst>
                  <a:ext uri="{0D108BD9-81ED-4DB2-BD59-A6C34878D82A}">
                    <a16:rowId xmlns:a16="http://schemas.microsoft.com/office/drawing/2014/main" val="136250982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9"/>
          <p:cNvSpPr txBox="1">
            <a:spLocks noGrp="1"/>
          </p:cNvSpPr>
          <p:nvPr>
            <p:ph type="title"/>
          </p:nvPr>
        </p:nvSpPr>
        <p:spPr>
          <a:xfrm>
            <a:off x="0" y="0"/>
            <a:ext cx="7704000" cy="3284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latin typeface="Calibri Light" panose="020F0302020204030204" pitchFamily="34" charset="0"/>
                <a:ea typeface="Calibri Light" panose="020F0302020204030204" pitchFamily="34" charset="0"/>
                <a:cs typeface="Calibri Light" panose="020F0302020204030204" pitchFamily="34" charset="0"/>
              </a:rPr>
              <a:t>Current Process Map</a:t>
            </a:r>
            <a:endParaRPr sz="1800" b="1">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216" name="Google Shape;216;p29"/>
          <p:cNvGrpSpPr/>
          <p:nvPr/>
        </p:nvGrpSpPr>
        <p:grpSpPr>
          <a:xfrm>
            <a:off x="8026451" y="726021"/>
            <a:ext cx="1022261" cy="4140355"/>
            <a:chOff x="8026451" y="726021"/>
            <a:chExt cx="1022261" cy="4140355"/>
          </a:xfrm>
        </p:grpSpPr>
        <p:grpSp>
          <p:nvGrpSpPr>
            <p:cNvPr id="217" name="Google Shape;217;p29"/>
            <p:cNvGrpSpPr/>
            <p:nvPr/>
          </p:nvGrpSpPr>
          <p:grpSpPr>
            <a:xfrm>
              <a:off x="8026451" y="3943426"/>
              <a:ext cx="1022261" cy="922950"/>
              <a:chOff x="8026451" y="3943426"/>
              <a:chExt cx="1022261" cy="922950"/>
            </a:xfrm>
          </p:grpSpPr>
          <p:pic>
            <p:nvPicPr>
              <p:cNvPr id="218" name="Google Shape;218;p29"/>
              <p:cNvPicPr preferRelativeResize="0"/>
              <p:nvPr/>
            </p:nvPicPr>
            <p:blipFill>
              <a:blip r:embed="rId3">
                <a:alphaModFix/>
              </a:blip>
              <a:stretch>
                <a:fillRect/>
              </a:stretch>
            </p:blipFill>
            <p:spPr>
              <a:xfrm>
                <a:off x="8712612" y="3943426"/>
                <a:ext cx="336100" cy="307729"/>
              </a:xfrm>
              <a:prstGeom prst="rect">
                <a:avLst/>
              </a:prstGeom>
              <a:noFill/>
              <a:ln>
                <a:noFill/>
              </a:ln>
            </p:spPr>
          </p:pic>
          <p:pic>
            <p:nvPicPr>
              <p:cNvPr id="219" name="Google Shape;219;p29"/>
              <p:cNvPicPr preferRelativeResize="0"/>
              <p:nvPr/>
            </p:nvPicPr>
            <p:blipFill>
              <a:blip r:embed="rId4">
                <a:alphaModFix/>
              </a:blip>
              <a:stretch>
                <a:fillRect/>
              </a:stretch>
            </p:blipFill>
            <p:spPr>
              <a:xfrm>
                <a:off x="8026451" y="4251150"/>
                <a:ext cx="622900" cy="615225"/>
              </a:xfrm>
              <a:prstGeom prst="rect">
                <a:avLst/>
              </a:prstGeom>
              <a:noFill/>
              <a:ln>
                <a:noFill/>
              </a:ln>
            </p:spPr>
          </p:pic>
        </p:grpSp>
        <p:pic>
          <p:nvPicPr>
            <p:cNvPr id="220" name="Google Shape;220;p29"/>
            <p:cNvPicPr preferRelativeResize="0"/>
            <p:nvPr/>
          </p:nvPicPr>
          <p:blipFill>
            <a:blip r:embed="rId5">
              <a:alphaModFix/>
            </a:blip>
            <a:stretch>
              <a:fillRect/>
            </a:stretch>
          </p:blipFill>
          <p:spPr>
            <a:xfrm>
              <a:off x="8220444" y="726021"/>
              <a:ext cx="581306" cy="572700"/>
            </a:xfrm>
            <a:prstGeom prst="rect">
              <a:avLst/>
            </a:prstGeom>
            <a:noFill/>
            <a:ln>
              <a:noFill/>
            </a:ln>
          </p:spPr>
        </p:pic>
      </p:grpSp>
      <p:pic>
        <p:nvPicPr>
          <p:cNvPr id="10" name="Picture 9" descr="A diagram of a diagram">
            <a:extLst>
              <a:ext uri="{FF2B5EF4-FFF2-40B4-BE49-F238E27FC236}">
                <a16:creationId xmlns:a16="http://schemas.microsoft.com/office/drawing/2014/main" id="{7A143CF4-7DC9-EB5D-83CF-D26311B38978}"/>
              </a:ext>
            </a:extLst>
          </p:cNvPr>
          <p:cNvPicPr>
            <a:picLocks noChangeAspect="1"/>
          </p:cNvPicPr>
          <p:nvPr/>
        </p:nvPicPr>
        <p:blipFill>
          <a:blip r:embed="rId6"/>
          <a:stretch>
            <a:fillRect/>
          </a:stretch>
        </p:blipFill>
        <p:spPr>
          <a:xfrm>
            <a:off x="0" y="365760"/>
            <a:ext cx="9144000" cy="4752530"/>
          </a:xfrm>
          <a:prstGeom prst="rect">
            <a:avLst/>
          </a:prstGeom>
        </p:spPr>
      </p:pic>
    </p:spTree>
    <p:extLst>
      <p:ext uri="{BB962C8B-B14F-4D97-AF65-F5344CB8AC3E}">
        <p14:creationId xmlns:p14="http://schemas.microsoft.com/office/powerpoint/2010/main" val="413897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 name="Title 2">
            <a:extLst>
              <a:ext uri="{FF2B5EF4-FFF2-40B4-BE49-F238E27FC236}">
                <a16:creationId xmlns:a16="http://schemas.microsoft.com/office/drawing/2014/main" id="{26E03C98-0208-8D65-C9B1-B949C81B1D38}"/>
              </a:ext>
            </a:extLst>
          </p:cNvPr>
          <p:cNvSpPr>
            <a:spLocks noGrp="1"/>
          </p:cNvSpPr>
          <p:nvPr>
            <p:ph type="title"/>
          </p:nvPr>
        </p:nvSpPr>
        <p:spPr>
          <a:xfrm>
            <a:off x="0" y="0"/>
            <a:ext cx="7704000" cy="572700"/>
          </a:xfrm>
        </p:spPr>
        <p:txBody>
          <a:bodyPr/>
          <a:lstStyle/>
          <a:p>
            <a:r>
              <a:rPr lang="en-US"/>
              <a:t>D.P.M.O</a:t>
            </a:r>
          </a:p>
        </p:txBody>
      </p:sp>
      <p:graphicFrame>
        <p:nvGraphicFramePr>
          <p:cNvPr id="28" name="Table 27">
            <a:extLst>
              <a:ext uri="{FF2B5EF4-FFF2-40B4-BE49-F238E27FC236}">
                <a16:creationId xmlns:a16="http://schemas.microsoft.com/office/drawing/2014/main" id="{BC4D2592-40F8-611F-C829-3C43AA30366E}"/>
              </a:ext>
            </a:extLst>
          </p:cNvPr>
          <p:cNvGraphicFramePr>
            <a:graphicFrameLocks noGrp="1"/>
          </p:cNvGraphicFramePr>
          <p:nvPr>
            <p:extLst>
              <p:ext uri="{D42A27DB-BD31-4B8C-83A1-F6EECF244321}">
                <p14:modId xmlns:p14="http://schemas.microsoft.com/office/powerpoint/2010/main" val="1198747875"/>
              </p:ext>
            </p:extLst>
          </p:nvPr>
        </p:nvGraphicFramePr>
        <p:xfrm>
          <a:off x="1259982" y="1273845"/>
          <a:ext cx="6096000" cy="3330352"/>
        </p:xfrm>
        <a:graphic>
          <a:graphicData uri="http://schemas.openxmlformats.org/drawingml/2006/table">
            <a:tbl>
              <a:tblPr firstRow="1" bandRow="1">
                <a:tableStyleId>{8192F1E5-2A35-45F4-932E-1D7B4C8B1DF1}</a:tableStyleId>
              </a:tblPr>
              <a:tblGrid>
                <a:gridCol w="3048000">
                  <a:extLst>
                    <a:ext uri="{9D8B030D-6E8A-4147-A177-3AD203B41FA5}">
                      <a16:colId xmlns:a16="http://schemas.microsoft.com/office/drawing/2014/main" val="420159033"/>
                    </a:ext>
                  </a:extLst>
                </a:gridCol>
                <a:gridCol w="3048000">
                  <a:extLst>
                    <a:ext uri="{9D8B030D-6E8A-4147-A177-3AD203B41FA5}">
                      <a16:colId xmlns:a16="http://schemas.microsoft.com/office/drawing/2014/main" val="3436885650"/>
                    </a:ext>
                  </a:extLst>
                </a:gridCol>
              </a:tblGrid>
              <a:tr h="832588">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Total Number of Opportunities:</a:t>
                      </a:r>
                    </a:p>
                  </a:txBody>
                  <a:tcPr/>
                </a:tc>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75,000</a:t>
                      </a:r>
                    </a:p>
                  </a:txBody>
                  <a:tcPr/>
                </a:tc>
                <a:extLst>
                  <a:ext uri="{0D108BD9-81ED-4DB2-BD59-A6C34878D82A}">
                    <a16:rowId xmlns:a16="http://schemas.microsoft.com/office/drawing/2014/main" val="1486014367"/>
                  </a:ext>
                </a:extLst>
              </a:tr>
              <a:tr h="832588">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Defects</a:t>
                      </a:r>
                    </a:p>
                  </a:txBody>
                  <a:tcPr/>
                </a:tc>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21,709</a:t>
                      </a:r>
                    </a:p>
                  </a:txBody>
                  <a:tcPr/>
                </a:tc>
                <a:extLst>
                  <a:ext uri="{0D108BD9-81ED-4DB2-BD59-A6C34878D82A}">
                    <a16:rowId xmlns:a16="http://schemas.microsoft.com/office/drawing/2014/main" val="1290403012"/>
                  </a:ext>
                </a:extLst>
              </a:tr>
              <a:tr h="832588">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DPMO</a:t>
                      </a:r>
                    </a:p>
                  </a:txBody>
                  <a:tcPr/>
                </a:tc>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0.2810 * 10^6</a:t>
                      </a:r>
                    </a:p>
                  </a:txBody>
                  <a:tcPr/>
                </a:tc>
                <a:extLst>
                  <a:ext uri="{0D108BD9-81ED-4DB2-BD59-A6C34878D82A}">
                    <a16:rowId xmlns:a16="http://schemas.microsoft.com/office/drawing/2014/main" val="1270746414"/>
                  </a:ext>
                </a:extLst>
              </a:tr>
              <a:tr h="832588">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Current Process Sigma Level</a:t>
                      </a:r>
                    </a:p>
                  </a:txBody>
                  <a:tcPr/>
                </a:tc>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2.082841507 (assuming 1.5 sigma level shift)</a:t>
                      </a:r>
                    </a:p>
                  </a:txBody>
                  <a:tcPr/>
                </a:tc>
                <a:extLst>
                  <a:ext uri="{0D108BD9-81ED-4DB2-BD59-A6C34878D82A}">
                    <a16:rowId xmlns:a16="http://schemas.microsoft.com/office/drawing/2014/main" val="1441341387"/>
                  </a:ext>
                </a:extLst>
              </a:tr>
            </a:tbl>
          </a:graphicData>
        </a:graphic>
      </p:graphicFrame>
      <p:graphicFrame>
        <p:nvGraphicFramePr>
          <p:cNvPr id="30" name="Table 29">
            <a:extLst>
              <a:ext uri="{FF2B5EF4-FFF2-40B4-BE49-F238E27FC236}">
                <a16:creationId xmlns:a16="http://schemas.microsoft.com/office/drawing/2014/main" id="{AE3EF8D0-B21D-3F48-E005-8274B0FDF116}"/>
              </a:ext>
            </a:extLst>
          </p:cNvPr>
          <p:cNvGraphicFramePr>
            <a:graphicFrameLocks noGrp="1"/>
          </p:cNvGraphicFramePr>
          <p:nvPr>
            <p:extLst>
              <p:ext uri="{D42A27DB-BD31-4B8C-83A1-F6EECF244321}">
                <p14:modId xmlns:p14="http://schemas.microsoft.com/office/powerpoint/2010/main" val="2123958928"/>
              </p:ext>
            </p:extLst>
          </p:nvPr>
        </p:nvGraphicFramePr>
        <p:xfrm>
          <a:off x="266007" y="539303"/>
          <a:ext cx="6096000" cy="518160"/>
        </p:xfrm>
        <a:graphic>
          <a:graphicData uri="http://schemas.openxmlformats.org/drawingml/2006/table">
            <a:tbl>
              <a:tblPr firstRow="1" bandRow="1">
                <a:tableStyleId>{8192F1E5-2A35-45F4-932E-1D7B4C8B1DF1}</a:tableStyleId>
              </a:tblPr>
              <a:tblGrid>
                <a:gridCol w="6096000">
                  <a:extLst>
                    <a:ext uri="{9D8B030D-6E8A-4147-A177-3AD203B41FA5}">
                      <a16:colId xmlns:a16="http://schemas.microsoft.com/office/drawing/2014/main" val="1663464127"/>
                    </a:ext>
                  </a:extLst>
                </a:gridCol>
              </a:tblGrid>
              <a:tr h="370840">
                <a:tc>
                  <a:txBody>
                    <a:bodyPr/>
                    <a:lstStyle/>
                    <a:p>
                      <a:r>
                        <a:rPr lang="en-US">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Defects: A proposal is considered a defect if the total time taken to complete it is more than 35 days.</a:t>
                      </a:r>
                    </a:p>
                  </a:txBody>
                  <a:tcPr/>
                </a:tc>
                <a:extLst>
                  <a:ext uri="{0D108BD9-81ED-4DB2-BD59-A6C34878D82A}">
                    <a16:rowId xmlns:a16="http://schemas.microsoft.com/office/drawing/2014/main" val="2155942374"/>
                  </a:ext>
                </a:extLst>
              </a:tr>
            </a:tbl>
          </a:graphicData>
        </a:graphic>
      </p:graphicFrame>
    </p:spTree>
  </p:cSld>
  <p:clrMapOvr>
    <a:masterClrMapping/>
  </p:clrMapOvr>
</p:sld>
</file>

<file path=ppt/theme/theme1.xml><?xml version="1.0" encoding="utf-8"?>
<a:theme xmlns:a="http://schemas.openxmlformats.org/drawingml/2006/main" name="Virtual World Pitch Deck by Slidesgo">
  <a:themeElements>
    <a:clrScheme name="Simple Light">
      <a:dk1>
        <a:srgbClr val="0F1754"/>
      </a:dk1>
      <a:lt1>
        <a:srgbClr val="FFFFFF"/>
      </a:lt1>
      <a:dk2>
        <a:srgbClr val="72108E"/>
      </a:dk2>
      <a:lt2>
        <a:srgbClr val="5326AA"/>
      </a:lt2>
      <a:accent1>
        <a:srgbClr val="CDF239"/>
      </a:accent1>
      <a:accent2>
        <a:srgbClr val="DA369F"/>
      </a:accent2>
      <a:accent3>
        <a:srgbClr val="981161"/>
      </a:accent3>
      <a:accent4>
        <a:srgbClr val="51B7E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6F0DD675-ABDA-49F1-A141-D4D96284026B}">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2Y30/bMBDH/5Uq2wNI1WTnd3grpdseNoYoQpqmarrE1xBI48hxWDvU/30Xp4W1aDBNlLWIp8Rn5/z13eecODeWyKoyh9kxTNA6sA6lvJqAuupwq2sVqzYXHO7A2AuE52LkcVuEHo2Spc5kUVkHN5YGlaI+z6oa8sYhGb+Nuhbk+QmkTWsMeYVdq0RVyQLy7Ce2g6lLqxrnXQunZS4VNC6HGjQ2bq9pOLVJCn/n0IyQ6Owah5jo1nqKpVR62e5aVXtnJK32Nc7MhH1ZaMgKctzYwPZCsJnnQuhz8JnLRdTYq6xI84XEu2fPZmUTluoC6Errjy/Je+NnPqcFJDH3MeBJlAQRRw+Zw9ijvjROdSyn972JcRwGDnmMAnBYYLtBAs3T4yzXC/HxbDAtFUWa4t9661PcUqmyhGYyEVVYVYvl92VeT8zdYMU+lLVK8BTHpqvQmZ6Rp+HZ8PsRaOjs2ftWo+dESUqe6RM4JqXGeiF/9BXSrMI6YPPurZCeuIYiIeu6il6aKkxhmZPBhiS+MYb3dbHIvndf7IgsD6amzLB/AUqv5oYaSqA6nJm4H2VqCZjdXVP9/5Y6Hy1LhcZd/lYTCz5a7RsAYmTQjYQIhQs8EokdCkQ/joItQfcDyq3m9jATnSFtjp29t/treWX/gHCS1xWFHEWrcBdwfjgCz012y0uLNQhHcB64kW9DGEchS1i8JVgPMc9RvSCyu9vySnstsU2X2C27bZXh2EYeA8PQDwPOmQ/IHq2yP8L9dDK/IrykAnvletNcL4BpqXZZCBwj5iaci4DbzP2Ld8duEbWJLbvf+zQ4Puqdriv7/OX47OMz79Z8neqnXcom8HxszpZNJ+Y8jiFBZIkd+XTYR3dLvmt24KT5xNvujhw6t2urXTl/GqbvYmdNUKXmZ5KsdVUS5idQoBFQth4yNOOIHihEkyZzr5rrp4wqoM3SOeR1kyDzI8sy05jZfgHuOuFoSBMAAA==&quot;"/>
    <we:property name="creatorSessionId" value="&quot;7906fca3-dbe4-4a7f-8296-e3f447a9fcdb&quot;"/>
    <we:property name="creatorTenantId" value="&quot;41f88ecb-ca63-404d-97dd-ab0a169fd138&quot;"/>
    <we:property name="creatorUserId" value="&quot;1003200283701950&quot;"/>
    <we:property name="datasetId" value="&quot;8affda1b-4553-402f-aa42-75d38b4d4ca5&quot;"/>
    <we:property name="embedUrl" value="&quot;/reportEmbed?reportId=86ca8fff-c88d-4b67-9dc9-b6c676f1009e&amp;config=eyJjbHVzdGVyVXJsIjoiaHR0cHM6Ly9XQUJJLVdFU1QtVVMtQy1QUklNQVJZLXJlZGlyZWN0LmFuYWx5c2lzLndpbmRvd3MubmV0IiwiZW1iZWRGZWF0dXJlcyI6eyJ1c2FnZU1ldHJpY3NWTmV4dCI6dHJ1ZX19&amp;disableSensitivityBanner=true&quot;"/>
    <we:property name="initialStateBookmark" value="&quot;H4sIAAAAAAAAA+2YbU/bMBDHv0rl7QVI0WSnaR54V0q3SUBBLUKapgpd4msIpHHkOKwd6nef47SwFo1OE2Ut4lXjs3P3993vnCb3hCdFnsK0B2MkB+RQiNsxyNsGIxbJ5razs+PTdv/4qtc+7WqzyFUisoIc3BMFMkZ1mRQlpJUHbfw+tAik6TnE1WgEaYEWyVEWIoM0+Yn1Yj2lZIkzi+AkT4WEyuVAgcLK7Z1ersc6NvvU1BEhUskdDjBStbWPuZBqMbZIUV8ZSctzlTMTsCMyBUmmHVc2sFs+2LTlgO8ycKnDeFDZiySL07nEx3svpnmVh+Ia9K/ef3ijvVd+ZjO9gShkLnosCiIvYNhC2qR0rS+FExWKyVNvfBT6XlN7DDxoUs92vAiqu0dJqubiw2l3kkudaZ3/2ltH5y0WMol0JJNRiUUx335HpOXYXHWX7ANRygj7ODJTmUrUVHsaXAyujkBBY8/eJ5Wecyl08cwcx5FWaqzX4kdHoo7KyQGdWQ9C2vwOskhbV1W041hiDIuadDck8YMxfC6zefVbT8UOteXZ0uQJdq5BquXa6IHkKA+nJu9HiVwAZlsrqv/fVmfDRavodTe/9cScj1r7BoAYGnQDzn3uAAt4ZPsc0Q0Db0vQ/YJiq7k9THhjoA/Hxt7H/ZW60n9AOErLQqccea1wF3B+PgOvTXbNS4018CZnzHMC1wY/DHwa0XBLsB5gmqJ8Q2Rb2/JIe2+xTbfYA7t1l+HIRhYCRd/1PcaoC0jXdtkf4X45md8Q3lKDvXO9aa7nwNRUO9QHhgF1Isa4x2zq/MWzY7eI2sSR3WmfdHtH7f6qstOz3sXXVz6t2SrVL7uVTeC5LmbNZjNkLAwhQqSRHbgONNHZkv81O/Cm+cLH7o68dG7XUbv0/mmYfswdGaOMzcckUaoi15ifQ4ZGQF57SNCs0/RAxqsymWtZ/Z4kugPqKl1CWlYFMh+yiAmiC5eEKa65ofq8RYwso+4XDGoYC2kTAAA=&quot;"/>
    <we:property name="isFiltersActionButtonVisible" value="true"/>
    <we:property name="isFooterCollapsed" value="true"/>
    <we:property name="pageDisplayName" value="&quot;Bid &quot;"/>
    <we:property name="pageName" value="&quot;ReportSection&quot;"/>
    <we:property name="pptInsertionSessionID" value="&quot;79A4DC31-574D-4791-BF30-6F838718A5C9&quot;"/>
    <we:property name="reportEmbeddedTime" value="&quot;2023-11-08T14:00:32.253Z&quot;"/>
    <we:property name="reportName" value="&quot;Gentech_Case&quot;"/>
    <we:property name="reportState" value="&quot;CONNECTED&quot;"/>
    <we:property name="reportUrl" value="&quot;/groups/me/reports/86ca8fff-c88d-4b67-9dc9-b6c676f1009e/ReportSection?bookmarkGuid=cfbb23d5-079f-4de1-855a-ba9dbc25213d&amp;bookmarkUsage=1&amp;ctid=41f88ecb-ca63-404d-97dd-ab0a169fd138&amp;fromEntryPoint=export&quot;"/>
    <we:property name="artifactViewState" value="&quot;live&quot;"/>
  </we:properties>
  <we:bindings/>
  <we:snapshot xmlns:r="http://schemas.openxmlformats.org/officeDocument/2006/relationships"/>
</we:webextension>
</file>

<file path=ppt/webextensions/webextension2.xml><?xml version="1.0" encoding="utf-8"?>
<we:webextension xmlns:we="http://schemas.microsoft.com/office/webextensions/webextension/2010/11" id="{FB1F1164-C33F-4ACB-8295-205C09C14FDB}">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WXUW+bMBDHv0qF9tBK0WQwNqFvIUn3Mk3VqKpJUzQZfElpCUbGdMmifPedTbq2WbtIVbtk2hP4ztyd//ezgZUni6YuxfKTmIN36iVK3cyFvjnyvZ5XPbaRjGdhRIOY8TiIJGex5DhL1aZQVeOdrjwj9AzMZdG0orQB0fh10vNEWZ6LmR1NRdlAz6tBN6oSZfEDusnoMrqFdc+DRV0qLWzI1AgDNuwtTscxluK/p5hR5Ka4hRRy01k/Q6202YwzmjMGOcmFz4kMScCorbLpvK7M3fNtUlfYUFVGFBUWYG19BpQGgkRASeDzMGKCWHtTVLNys5T7Zy+WtZWvuRJ4RZ2ya8xo46zXuFDmx5xBRiXJIh4yAAq7YxlYmEwtfo8GAeRTKfu+JEEUU2CMUvv0tCjNpvhsOV7UGjuCfeqiDeStqHKQnpNdQ9OpvPIGs5mGmTCb4fiRc6jKdv6EPVWtzuEzTJ2rMoVZYo70Iv02EkYcHQcnnq30XCtsv/NdKCNK9C6d46ytNg0ldnilvg81IAHSGnq7i369upI09V5Uwl/SLSnkUYp75+j43clu6SZo+TOguTAIyfBKaPOYrLuthrmvH+yfLw6i/UMycejTMPBlzgKeSRYRIgWjbCf6Q1RnpnSRox6vA9J23QNjdJG1eIIdCkrbFaKmzZao/gvwqYUGo8ajUX/M44j7ySBMoiShgwEf9X0ax2QUJWfbYCktQSdL15NRoe/Ocr/3Jkt92Iz15Bmsu4XckeFeXm+Rv6NWgozZNOCEEY6vEuBZRA6A2hTKEvTBIvvcYbB3boNtbvcrxj4Y/4XOBvAQP258n+BF0Jhy4ofZAQD+AdR/QXdetg3qDLIr7cmX+z/O8gaW5Ssy3NFhAXYM36vlzQF/beyNak1TixzORQUuc9097jbTykIjKmmb5O61vX4ssBNdjy5F2dr2uB8hz6Vx2X4Cpm6MbogNAAA=&quot;"/>
    <we:property name="creatorSessionId" value="&quot;dcbaecd8-0883-4541-9692-5bb67fd5073c&quot;"/>
    <we:property name="creatorTenantId" value="&quot;41f88ecb-ca63-404d-97dd-ab0a169fd138&quot;"/>
    <we:property name="creatorUserId" value="&quot;1003200283701950&quot;"/>
    <we:property name="datasetId" value="&quot;8affda1b-4553-402f-aa42-75d38b4d4ca5&quot;"/>
    <we:property name="embedUrl" value="&quot;/reportEmbed?reportId=86ca8fff-c88d-4b67-9dc9-b6c676f1009e&amp;config=eyJjbHVzdGVyVXJsIjoiaHR0cHM6Ly9XQUJJLVdFU1QtVVMtQy1QUklNQVJZLXJlZGlyZWN0LmFuYWx5c2lzLndpbmRvd3MubmV0IiwiZW1iZWRGZWF0dXJlcyI6eyJ1c2FnZU1ldHJpY3NWTmV4dCI6dHJ1ZX19&amp;disableSensitivityBanner=true&quot;"/>
    <we:property name="initialStateBookmark" value="&quot;H4sIAAAAAAAAA+WXUU/bMBDHv0pl7QGkanLiJml5S9qyBwZDBKFJU4Wc+FoCaRw5DqOr+t13dsKADlYJwdppT4nv4ru/7352kiURWVXmfHHC50AOSCTlzZyrm45DuqRobV++HB2HZ0eXJ+HxGM2y1JksKnKwJJqrGeiLrKp5biKg8dukS3ien/KZGU15XkGXlKAqWfA8+wHNw+jSqoZVl8BdmUvFTchYcw0m7C0+jmPM7XxkmJGnOruFGFLdWM+glEq344SlngcpTbnjU9Gjrsd8nFM1Xitz8/MmqRU2lIXmWYECjK3vAWMupwEw6jp+L/A4NfYqK2Z5u5SHueeL0tSruuJ4xTol15jRxFmtcKGeM/A9SJigSeD3PAAGm2NpuNOJvPs9GriQToXoO4K6wYCB5zFmZk+zXLfik8X4rlTYEexTEy0Ut7xIQRBbdgVVU+UlCWczBTOu2+H4iXMo83r+jD2WtUrhDKbWVehMLzBHfB5fjrjmnT13nxilp0pi+63vXGqeo3dhHYd10TaUmuGV/D5UgAQIY+huFv12uqI4Jq+S8JfqFmWiE+Pe6ex92N9cugla/gxoyjVCMrziSj8l636rYe7rR/vnq4Vo+5BMLPqs5zoi9Vw/EV5AqeAe8zaiP8TqzKTKUqzH24C0rjvUWmVJjSfYrqC0rhBrWq0V1XkFPiVXoOV4NOqP/UHgO1HYi4IoYmHoj/oOGwzoKIgO18GSSoCKFrYno0zdn+VO912W+rgZq8kLWDcLuSfDvrzeI39DrQAx8KauTz3q46sE/CSgO0BtDHkOameRfekw2Dq37jq32y3GNhj/hU4LeA8/bhyH4oWzAfOp00t2APBPIP8LutO8rrDOIBppz77c/3GWW1gWb8hwQ4cB2DL8UC0yB/y1MTey1lXJUzjlBdjMZTPdbqalgYYXwjTJ3itz/ZxhJ5oeXfC8Nu2xP0LEJsG2ZUkOGyaY3yNiZVl1PwHK0KSHqQ0AAA==&quot;"/>
    <we:property name="isFiltersActionButtonVisible" value="true"/>
    <we:property name="isFooterCollapsed" value="true"/>
    <we:property name="pageDisplayName" value="&quot;Days&quot;"/>
    <we:property name="pageName" value="&quot;ReportSectionb3c55ec0ca160d402536&quot;"/>
    <we:property name="pptInsertionSessionID" value="&quot;79A4DC31-574D-4791-BF30-6F838718A5C9&quot;"/>
    <we:property name="reportEmbeddedTime" value="&quot;2023-11-08T14:00:51.646Z&quot;"/>
    <we:property name="reportName" value="&quot;Gentech_Case&quot;"/>
    <we:property name="reportState" value="&quot;CONNECTED&quot;"/>
    <we:property name="reportUrl" value="&quot;/groups/me/reports/86ca8fff-c88d-4b67-9dc9-b6c676f1009e/ReportSectionb3c55ec0ca160d402536?bookmarkGuid=d4020506-464d-4dc3-b80b-8c741112626d&amp;bookmarkUsage=1&amp;ctid=41f88ecb-ca63-404d-97dd-ab0a169fd138&amp;fromEntryPoint=export&quot;"/>
    <we:property name="artifactViewState" value="&quot;live&quot;"/>
  </we:properties>
  <we:bindings/>
  <we:snapshot xmlns:r="http://schemas.openxmlformats.org/officeDocument/2006/relationships"/>
</we:webextension>
</file>

<file path=ppt/webextensions/webextension3.xml><?xml version="1.0" encoding="utf-8"?>
<we:webextension xmlns:we="http://schemas.microsoft.com/office/webextensions/webextension/2010/11" id="{342779AB-0EC7-49EC-A0F8-E3FBA8207850}">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8VUy27bMBD8FYHoIQWMgpZsPXJL3ORUFIYV5FIYxYpcK4xpUaAox67hf++SctskTZtLiupC7YOzw9klD0yqrtWw/wwbZOfs0pj1Buw6GrMRa576phzyvEi5kFOe01Jllc8yrVOm6dj5gTmwNbpb1fWgPSA5vyxHDLSeQ+2tFegOR6xF25kGtPqGQzKFnO3xOGK4a7Wx4CFLBw497JbSySYq4w8JVQTh1BZLFG7wLrA11p1szxGSdJJWaZKleZZOpoL2dEM00Hw93xcNxGamcaAaIuB9k5xXiUiKYhzHU8G5lFnm/Z1qan06yq+9N/vWy+dw5yqz80pV91TTIx2PdFQC42PIMK+KOIlR8IzHr6J1d0Drb1iZTPOCy3GOhZAJTuIcwilWSrsT+Wp/tWstdYT6NGBdyC00AiULslvsBpUP7KKuLdbgTubVk+DM6H7zgr80vRW4wFUINU65PdUob8qvH8FBdBa/Z57p3Bpqf4hdKhmVNAPR2bshdt03p55yb96Zh5lFGgLpHaOfvGfkqo1VgvR5Tv0N2ZVldI0oKxBr9v/plKg12sAo+gOlJXn+Ojyt2hp3A5V+NkE/rhSVu390TwbyXRiZf6YrvQ8L8/DWRV5Qa3kM3+ODsw3Sg+V/TO+6FgTOocFApR2wFIY8aio00qsc/q1fPym6WYPIt6B7r2943lgoE6p9BxwOMg1eBQAA&quot;"/>
    <we:property name="creatorSessionId" value="&quot;a8594cdb-8d16-4ebd-bbed-8dc1f3794341&quot;"/>
    <we:property name="creatorTenantId" value="&quot;41f88ecb-ca63-404d-97dd-ab0a169fd138&quot;"/>
    <we:property name="creatorUserId" value="&quot;1003200283701950&quot;"/>
    <we:property name="datasetId" value="&quot;8affda1b-4553-402f-aa42-75d38b4d4ca5&quot;"/>
    <we:property name="embedUrl" value="&quot;/reportEmbed?reportId=86ca8fff-c88d-4b67-9dc9-b6c676f1009e&amp;config=eyJjbHVzdGVyVXJsIjoiaHR0cHM6Ly9XQUJJLVdFU1QtVVMtQy1QUklNQVJZLXJlZGlyZWN0LmFuYWx5c2lzLndpbmRvd3MubmV0IiwiZW1iZWRGZWF0dXJlcyI6eyJ1c2FnZU1ldHJpY3NWTmV4dCI6dHJ1ZX19&amp;disableSensitivityBanner=true&quot;"/>
    <we:property name="initialStateBookmark" value="&quot;H4sIAAAAAAAAA8VUTW/bMAz9K4awQwcEg2On/ugtzdJL1zaIg16GoKBlxlWjWIYsp8mC/PdRsrd1XddeOswXmY8S+fhI6cAK0dQS9tewQXbGzpVab0CvvSEbsKrHbm4ur8bzy7vr8dWUYFUboaqGnR2YAV2iuRVNC9JGIPDrcsBAyhmU1lqBbHDAatSNqkCKb9htJpfRLR4HDHe1VBpsyMyAQRt2S9vJptzDTyFlBG7EFjPkpkPnWCttehuSJIUwGkV5FMZREkejU05nms7raL693yZ1xCaqMiAqImCxUeLnIQ/TdBgEp9z3iyKOLd6IqpR9Kb/OLva11cvgzuRqZ5XKHyinjXQ8UqkUzB9CjEmeBmGA3I/94M1ozT3Q+kesuIiS1C+GCaa8CHEUJOCqWAlpevL5frqrNXWE+tTFGhdbqDgWzMmuselUPrBxWWoswfTm9DfnRMl28wKeqVZznOPKuSojzJ5yZIvs7jMY8E6Cj8wynWlF7Xe+c1F4Gc2Ad/Kh8120Vd9T35r36nGikYagsMDgJ+8JQaXSgpM+z6m/I7ss8y4Qixz4mv1/OhlKidox8v5CaUnIq8NTi60yC8jlswn6caUo3cOTe9KRb9zI/DNd6X2Yq8f3TvKCWsuj+54WzjZID5b9Ua1pauA4gwodlbqLJdDto6ZCVViV3b+26xdBN6sT+RZka/V1zxtzSUh3YXV+/YB99Jij5dh9B25Jwvt/BQAA&quot;"/>
    <we:property name="isFiltersActionButtonVisible" value="true"/>
    <we:property name="isFooterCollapsed" value="true"/>
    <we:property name="pageDisplayName" value="&quot;Feedback&quot;"/>
    <we:property name="pageName" value="&quot;ReportSectiona889a3646b637687645c&quot;"/>
    <we:property name="pptInsertionSessionID" value="&quot;79A4DC31-574D-4791-BF30-6F838718A5C9&quot;"/>
    <we:property name="reportEmbeddedTime" value="&quot;2023-11-08T14:01:06.773Z&quot;"/>
    <we:property name="reportName" value="&quot;Gentech_Case&quot;"/>
    <we:property name="reportState" value="&quot;CONNECTED&quot;"/>
    <we:property name="reportUrl" value="&quot;/groups/me/reports/86ca8fff-c88d-4b67-9dc9-b6c676f1009e/ReportSectiona889a3646b637687645c?bookmarkGuid=ecc59958-e054-44e5-baff-d28d7be652c6&amp;bookmarkUsage=1&amp;ctid=41f88ecb-ca63-404d-97dd-ab0a169fd138&amp;fromEntryPoint=export&quot;"/>
    <we:property name="artifactViewState" value="&quot;live&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0</TotalTime>
  <Words>1449</Words>
  <Application>Microsoft Office PowerPoint</Application>
  <PresentationFormat>On-screen Show (16:9)</PresentationFormat>
  <Paragraphs>166</Paragraphs>
  <Slides>37</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Söhne</vt:lpstr>
      <vt:lpstr>Arial</vt:lpstr>
      <vt:lpstr>Wingdings</vt:lpstr>
      <vt:lpstr>Raleway</vt:lpstr>
      <vt:lpstr>Assistant</vt:lpstr>
      <vt:lpstr>Nunito Light</vt:lpstr>
      <vt:lpstr>Calibri</vt:lpstr>
      <vt:lpstr>IBM Plex Mono</vt:lpstr>
      <vt:lpstr>Cousine</vt:lpstr>
      <vt:lpstr>Calibri Light</vt:lpstr>
      <vt:lpstr>Virtual World Pitch Deck by Slidesgo</vt:lpstr>
      <vt:lpstr>Gentech's Path to Process Excellence: Proposal Creation Optimization</vt:lpstr>
      <vt:lpstr>Company Overview</vt:lpstr>
      <vt:lpstr>Voice of Customers </vt:lpstr>
      <vt:lpstr>Gentech  faced a significant revenue decline of 18% in the last two years, primarily attributed to prolonged cycle times in the Proposal Creation Process. This inefficient process is marked by excessive approval steps, and redundant tasks, leading to increased operational time, foregone revenue, and diminished customer satisfaction. The aim of this project is to optimize the Proposal Creation Process, with a target of reducing cycle times by 15%, ultimately driving operational excellence, cost reduction, and market reinvigoration.</vt:lpstr>
      <vt:lpstr>Objective &amp; Scope </vt:lpstr>
      <vt:lpstr>Operational Metric</vt:lpstr>
      <vt:lpstr>PowerPoint Presentation</vt:lpstr>
      <vt:lpstr>Current Process Map</vt:lpstr>
      <vt:lpstr>D.P.M.O</vt:lpstr>
      <vt:lpstr>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Difficult to identify BSS Agent, Incorrect configuration, BSS lacks domain knowledge, Proposal takes too long, BSS inexperienced is contributing to the majority of the issue based on seller feedback.</vt:lpstr>
      <vt:lpstr>PowerPoint Presentation</vt:lpstr>
      <vt:lpstr>Missing Configuration Details, Incomplete Information are the major causes based on BSS feedback that are the reason for increased cycle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Fishbone Diagram</vt:lpstr>
      <vt:lpstr>Improvement(Recommended Solution)</vt:lpstr>
      <vt:lpstr>Improvement(Recommended Solution): Solution for the Concern raised by Sellers Feedback:                                                                                                                                                                                                             . </vt:lpstr>
      <vt:lpstr> Improvement(Recommended Solution): Solution for the Concern raised by BSS Feedback: </vt:lpstr>
      <vt:lpstr>PowerPoint Presentation</vt:lpstr>
      <vt:lpstr>Recommended Process Map</vt:lpstr>
      <vt:lpstr>Control:</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Gentech's Path to Process Excellence: Proposal Creation Optimization Project</dc:title>
  <cp:lastModifiedBy>Mithun Nair</cp:lastModifiedBy>
  <cp:revision>3</cp:revision>
  <dcterms:modified xsi:type="dcterms:W3CDTF">2024-06-05T19:39:08Z</dcterms:modified>
</cp:coreProperties>
</file>